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88EE-8836-4C34-B886-9CBE08BBA81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2587-B349-4FA2-9EA4-02C48F94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88EE-8836-4C34-B886-9CBE08BBA81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2587-B349-4FA2-9EA4-02C48F94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88EE-8836-4C34-B886-9CBE08BBA81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2587-B349-4FA2-9EA4-02C48F94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88EE-8836-4C34-B886-9CBE08BBA81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2587-B349-4FA2-9EA4-02C48F94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88EE-8836-4C34-B886-9CBE08BBA81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2587-B349-4FA2-9EA4-02C48F94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88EE-8836-4C34-B886-9CBE08BBA81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2587-B349-4FA2-9EA4-02C48F94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88EE-8836-4C34-B886-9CBE08BBA81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2587-B349-4FA2-9EA4-02C48F94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88EE-8836-4C34-B886-9CBE08BBA81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2587-B349-4FA2-9EA4-02C48F94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88EE-8836-4C34-B886-9CBE08BBA81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2587-B349-4FA2-9EA4-02C48F94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88EE-8836-4C34-B886-9CBE08BBA81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2587-B349-4FA2-9EA4-02C48F94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88EE-8836-4C34-B886-9CBE08BBA81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2587-B349-4FA2-9EA4-02C48F94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388EE-8836-4C34-B886-9CBE08BBA81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B2587-B349-4FA2-9EA4-02C48F94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Решение логических задач табличным способом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717032"/>
            <a:ext cx="2700334" cy="566726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7 </a:t>
            </a:r>
            <a:r>
              <a:rPr lang="ru-RU" b="1" dirty="0" smtClean="0">
                <a:solidFill>
                  <a:schemeClr val="tx1"/>
                </a:solidFill>
              </a:rPr>
              <a:t>класс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991" y="544522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 учитель математики</a:t>
            </a:r>
          </a:p>
          <a:p>
            <a:pPr algn="ctr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Федорова Светлана Игоревна 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5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 На дискотеку пошли 4 девочки: Маша, Оля, Рита. На медленный танец их приглашали Сергей, Рома, Саша, Паша. Кто с кем танцевал, если:</a:t>
            </a:r>
            <a:br>
              <a:rPr lang="ru-RU" dirty="0"/>
            </a:br>
            <a:r>
              <a:rPr lang="ru-RU" dirty="0"/>
              <a:t>1) Оля не танцевала с Пашей;</a:t>
            </a:r>
            <a:br>
              <a:rPr lang="ru-RU" dirty="0"/>
            </a:br>
            <a:r>
              <a:rPr lang="ru-RU" dirty="0"/>
              <a:t>2) Таня не танцевала с Пашей и Романом;</a:t>
            </a:r>
            <a:br>
              <a:rPr lang="ru-RU" dirty="0"/>
            </a:br>
            <a:r>
              <a:rPr lang="ru-RU" dirty="0"/>
              <a:t>3) Рита танцевала с Ромой;</a:t>
            </a:r>
            <a:br>
              <a:rPr lang="ru-RU" dirty="0"/>
            </a:br>
            <a:r>
              <a:rPr lang="ru-RU" dirty="0"/>
              <a:t>4) Оле понравился Сергей, но она не танцевала с ним.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6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   Четыре подружки: Даша, Маша, Ольга и Таня ходили в магазин покупать подарки. И все подарки разные. Блокнот, альбом, брелок, и книга. На вопрос кто какие подарки купил, они ответили так:</a:t>
            </a:r>
            <a:br>
              <a:rPr lang="ru-RU" dirty="0"/>
            </a:br>
            <a:r>
              <a:rPr lang="ru-RU" dirty="0"/>
              <a:t>1) Даша и Оля не знали кто купил блокнот;</a:t>
            </a:r>
            <a:br>
              <a:rPr lang="ru-RU" dirty="0"/>
            </a:br>
            <a:r>
              <a:rPr lang="ru-RU" dirty="0"/>
              <a:t>2) Оля сказала, что Даша и Маша вместе с ней посещали магазин, где продают брелки.</a:t>
            </a:r>
            <a:br>
              <a:rPr lang="ru-RU" dirty="0"/>
            </a:br>
            <a:r>
              <a:rPr lang="ru-RU" dirty="0"/>
              <a:t>3) Даша не покупала альбом.</a:t>
            </a:r>
            <a:br>
              <a:rPr lang="ru-RU" dirty="0"/>
            </a:br>
            <a:r>
              <a:rPr lang="ru-RU" dirty="0"/>
              <a:t>Кто какой подарок купил?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- знакомство с логическими задачами. Знакомство с табличным способом решения задач.</a:t>
            </a:r>
            <a:br>
              <a:rPr lang="ru-RU" dirty="0"/>
            </a:br>
            <a:r>
              <a:rPr lang="ru-RU" dirty="0"/>
              <a:t>- развитие логического мышления, повышение уровня интеллекта.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1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После соревнований бегунов на табло появилась надпись:</a:t>
            </a:r>
            <a:br>
              <a:rPr lang="ru-RU" dirty="0"/>
            </a:br>
            <a:r>
              <a:rPr lang="ru-RU" dirty="0"/>
              <a:t>• Рустам не был вторым.</a:t>
            </a:r>
            <a:br>
              <a:rPr lang="ru-RU" dirty="0"/>
            </a:br>
            <a:r>
              <a:rPr lang="ru-RU" dirty="0"/>
              <a:t>• Эдуард </a:t>
            </a:r>
            <a:r>
              <a:rPr lang="ru-RU" dirty="0" smtClean="0"/>
              <a:t>отстал </a:t>
            </a:r>
            <a:r>
              <a:rPr lang="ru-RU" dirty="0"/>
              <a:t>от Рустама на два места.</a:t>
            </a:r>
            <a:br>
              <a:rPr lang="ru-RU" dirty="0"/>
            </a:br>
            <a:r>
              <a:rPr lang="ru-RU" dirty="0"/>
              <a:t>• Яков не был первым.</a:t>
            </a:r>
            <a:br>
              <a:rPr lang="ru-RU" dirty="0"/>
            </a:br>
            <a:r>
              <a:rPr lang="ru-RU" dirty="0"/>
              <a:t>• Галина не была не первой ни последней.</a:t>
            </a:r>
            <a:br>
              <a:rPr lang="ru-RU" dirty="0"/>
            </a:br>
            <a:r>
              <a:rPr lang="ru-RU" dirty="0"/>
              <a:t>• </a:t>
            </a:r>
            <a:r>
              <a:rPr lang="ru-RU" dirty="0" err="1"/>
              <a:t>Карина</a:t>
            </a:r>
            <a:r>
              <a:rPr lang="ru-RU" dirty="0"/>
              <a:t> финишировала сразу за Яковом.</a:t>
            </a:r>
            <a:br>
              <a:rPr lang="ru-RU" dirty="0"/>
            </a:br>
            <a:r>
              <a:rPr lang="ru-RU" dirty="0"/>
              <a:t>Кто же победил в этих соревнованиях? Каково было распределение бегунов на финише?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Для решения задачи составим таблицу: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571744"/>
            <a:ext cx="8229600" cy="364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Проверим!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ped-kopilka.ru/upload/blogs/30440_ef6c1e3c7bbcfd377a641c608fcff78d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8017502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Пять простых шагов на пути поиска решения логических задач.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1. Составляйте таблицу, так как в таблице удаётся учесть все возможные варианты.</a:t>
            </a:r>
            <a:br>
              <a:rPr lang="ru-RU" dirty="0"/>
            </a:br>
            <a:r>
              <a:rPr lang="ru-RU" dirty="0"/>
              <a:t>2. Внимательно читайте каждое утверждение, так как в каждом содержится что-то такое, что позволит вам исключить хотя бы один из вариантов.</a:t>
            </a:r>
            <a:br>
              <a:rPr lang="ru-RU" dirty="0"/>
            </a:br>
            <a:r>
              <a:rPr lang="ru-RU" dirty="0"/>
              <a:t>3. Старайтесь отыскать ключевое утверждение, оно поможет развязать весь клубок.</a:t>
            </a:r>
            <a:br>
              <a:rPr lang="ru-RU" dirty="0"/>
            </a:br>
            <a:r>
              <a:rPr lang="ru-RU" dirty="0"/>
              <a:t>4. После того как вы сравнили все утверждения и исключили из них те, невероятность которых была на поверхности, сравните утверждения между собой, установите связи и противоречия.</a:t>
            </a:r>
            <a:br>
              <a:rPr lang="ru-RU" dirty="0"/>
            </a:br>
            <a:r>
              <a:rPr lang="ru-RU" dirty="0"/>
              <a:t>5. Решение можно найти простым методом последовательных исключений.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2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    В субботний вечер Семен, Коля и Витя решили развлечься. У них был выбор: кино, рок-концерт или танцы.</a:t>
            </a:r>
            <a:br>
              <a:rPr lang="ru-RU" dirty="0"/>
            </a:br>
            <a:r>
              <a:rPr lang="ru-RU" dirty="0"/>
              <a:t>• Семён любит кино, но к танцам менее нетерпим, чем к рок-музыке.</a:t>
            </a:r>
            <a:br>
              <a:rPr lang="ru-RU" dirty="0"/>
            </a:br>
            <a:r>
              <a:rPr lang="ru-RU" dirty="0"/>
              <a:t>• Коля любит танцевать, но готов пойти в кино скорее, чем на рок концерт.</a:t>
            </a:r>
            <a:br>
              <a:rPr lang="ru-RU" dirty="0"/>
            </a:br>
            <a:r>
              <a:rPr lang="ru-RU" dirty="0"/>
              <a:t>• Витя любит рок-музыку меньше чем танцы, но кино ему всё-таки не так неприятно, как танцы или концерт.</a:t>
            </a:r>
            <a:br>
              <a:rPr lang="ru-RU" dirty="0"/>
            </a:br>
            <a:r>
              <a:rPr lang="ru-RU" dirty="0"/>
              <a:t>Поскольку вопрос решатся большинством голосов, то куда, на ваш взгляд отправились эти ребята?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3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    Шестеро друзей в ожидании электрички заскочили в буфет.</a:t>
            </a:r>
            <a:br>
              <a:rPr lang="ru-RU" dirty="0"/>
            </a:br>
            <a:r>
              <a:rPr lang="ru-RU" dirty="0"/>
              <a:t>• Маша взяла то же, что и Егор, и вдобавок ещё бутерброд с сыром.</a:t>
            </a:r>
            <a:br>
              <a:rPr lang="ru-RU" dirty="0"/>
            </a:br>
            <a:r>
              <a:rPr lang="ru-RU" dirty="0"/>
              <a:t>• Аня купила, то же, что и Саша, но не стала покупать шоколадное печенье.</a:t>
            </a:r>
            <a:br>
              <a:rPr lang="ru-RU" dirty="0"/>
            </a:br>
            <a:r>
              <a:rPr lang="ru-RU" dirty="0"/>
              <a:t>• Кирилл ел то же, что и Мила, но без луковых чипсов.</a:t>
            </a:r>
            <a:br>
              <a:rPr lang="ru-RU" dirty="0"/>
            </a:br>
            <a:r>
              <a:rPr lang="ru-RU" dirty="0"/>
              <a:t>• Егор завтракал тем же что и Аня, но бутерброду с котлетой предпочел картофельные чипсы.</a:t>
            </a:r>
            <a:br>
              <a:rPr lang="ru-RU" dirty="0"/>
            </a:br>
            <a:r>
              <a:rPr lang="ru-RU" dirty="0"/>
              <a:t>• Саша ел то же, что и Мила, но вместо молочного коктейля пил лимонад.</a:t>
            </a:r>
            <a:br>
              <a:rPr lang="ru-RU" dirty="0"/>
            </a:br>
            <a:r>
              <a:rPr lang="ru-RU" dirty="0"/>
              <a:t>Из чего состоял завтрак каждого из друзей?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4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     В одном небольшом кафе в смене одновременно работали 5 человек: администратор, повар, кондитер, кассир, дворник. Одновременно на работу выходили мисс </a:t>
            </a:r>
            <a:r>
              <a:rPr lang="ru-RU" dirty="0" err="1"/>
              <a:t>Галбрейт</a:t>
            </a:r>
            <a:r>
              <a:rPr lang="ru-RU" dirty="0"/>
              <a:t>, </a:t>
            </a:r>
            <a:r>
              <a:rPr lang="ru-RU" dirty="0" err="1"/>
              <a:t>мисс</a:t>
            </a:r>
            <a:r>
              <a:rPr lang="ru-RU" dirty="0"/>
              <a:t> </a:t>
            </a:r>
            <a:r>
              <a:rPr lang="ru-RU" dirty="0" err="1"/>
              <a:t>Шерман</a:t>
            </a:r>
            <a:r>
              <a:rPr lang="ru-RU" dirty="0"/>
              <a:t>, мистер Вильямс, мистер </a:t>
            </a:r>
            <a:r>
              <a:rPr lang="ru-RU" dirty="0" err="1"/>
              <a:t>Вортман</a:t>
            </a:r>
            <a:r>
              <a:rPr lang="ru-RU" dirty="0"/>
              <a:t> и мистер Блейк. При этом известно, что:</a:t>
            </a:r>
            <a:br>
              <a:rPr lang="ru-RU" dirty="0"/>
            </a:br>
            <a:r>
              <a:rPr lang="ru-RU" dirty="0"/>
              <a:t>1. Повар – холостяк.</a:t>
            </a:r>
            <a:br>
              <a:rPr lang="ru-RU" dirty="0"/>
            </a:br>
            <a:r>
              <a:rPr lang="ru-RU" dirty="0"/>
              <a:t>2. Кассир и администратор жили в одной комнате, когда учились в колледже.</a:t>
            </a:r>
            <a:br>
              <a:rPr lang="ru-RU" dirty="0"/>
            </a:br>
            <a:r>
              <a:rPr lang="ru-RU" dirty="0"/>
              <a:t>3. Мистер Блейк и мисс </a:t>
            </a:r>
            <a:r>
              <a:rPr lang="ru-RU" dirty="0" err="1"/>
              <a:t>Шерман</a:t>
            </a:r>
            <a:r>
              <a:rPr lang="ru-RU" dirty="0"/>
              <a:t> встречаются только на работе.</a:t>
            </a:r>
            <a:br>
              <a:rPr lang="ru-RU" dirty="0"/>
            </a:br>
            <a:r>
              <a:rPr lang="ru-RU" dirty="0"/>
              <a:t>4. Миссис Вильямс расстроилась, когда муж сказал ей, что администратор отказал ему в отгуле.</a:t>
            </a:r>
            <a:br>
              <a:rPr lang="ru-RU" dirty="0"/>
            </a:br>
            <a:r>
              <a:rPr lang="ru-RU" dirty="0"/>
              <a:t>5. </a:t>
            </a:r>
            <a:r>
              <a:rPr lang="ru-RU" dirty="0" err="1"/>
              <a:t>Вортман</a:t>
            </a:r>
            <a:r>
              <a:rPr lang="ru-RU" dirty="0"/>
              <a:t> собирается быть шафером на свадьбе у кассира и кондитера.</a:t>
            </a:r>
            <a:br>
              <a:rPr lang="ru-RU" dirty="0"/>
            </a:br>
            <a:r>
              <a:rPr lang="ru-RU" dirty="0"/>
              <a:t>Кто на какой должности в этом кафе?</a:t>
            </a:r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199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Решение логических задач табличным способом</vt:lpstr>
      <vt:lpstr>Цель урока:</vt:lpstr>
      <vt:lpstr>Задача 1</vt:lpstr>
      <vt:lpstr>Для решения задачи составим таблицу:</vt:lpstr>
      <vt:lpstr>Проверим!</vt:lpstr>
      <vt:lpstr>Презентация PowerPoint</vt:lpstr>
      <vt:lpstr>Задача 2</vt:lpstr>
      <vt:lpstr>Задача 3</vt:lpstr>
      <vt:lpstr>Задача 4</vt:lpstr>
      <vt:lpstr>Задача 5</vt:lpstr>
      <vt:lpstr>Задача 6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логических задач табличным способом</dc:title>
  <dc:creator>Учитель</dc:creator>
  <cp:lastModifiedBy>Итог.Соб 4(Собесед)</cp:lastModifiedBy>
  <cp:revision>6</cp:revision>
  <dcterms:created xsi:type="dcterms:W3CDTF">2020-10-29T06:52:45Z</dcterms:created>
  <dcterms:modified xsi:type="dcterms:W3CDTF">2022-10-23T19:03:02Z</dcterms:modified>
</cp:coreProperties>
</file>