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  <p:sldId id="267" r:id="rId9"/>
    <p:sldId id="268" r:id="rId10"/>
    <p:sldId id="261" r:id="rId11"/>
    <p:sldId id="262" r:id="rId12"/>
    <p:sldId id="263" r:id="rId13"/>
    <p:sldId id="264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0" r:id="rId22"/>
    <p:sldId id="281" r:id="rId23"/>
    <p:sldId id="282" r:id="rId24"/>
    <p:sldId id="284" r:id="rId25"/>
    <p:sldId id="283" r:id="rId26"/>
    <p:sldId id="285" r:id="rId27"/>
    <p:sldId id="286" r:id="rId28"/>
    <p:sldId id="278" r:id="rId29"/>
    <p:sldId id="288" r:id="rId30"/>
    <p:sldId id="287" r:id="rId31"/>
    <p:sldId id="290" r:id="rId32"/>
    <p:sldId id="289" r:id="rId33"/>
    <p:sldId id="291" r:id="rId34"/>
    <p:sldId id="292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79524707420" initials="7" lastIdx="1" clrIdx="0">
    <p:extLst>
      <p:ext uri="{19B8F6BF-5375-455C-9EA6-DF929625EA0E}">
        <p15:presenceInfo xmlns:p15="http://schemas.microsoft.com/office/powerpoint/2012/main" xmlns="" userId="79fb1e7a302b17a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44;&#1089;%2029\&#1055;&#1086;&#1076;&#1075;&#1086;&#1090;&#1086;&#1074;&#1080;&#1090;&#1077;&#1083;&#1100;&#1085;&#1072;&#1103;%20&#1075;&#1088;&#1091;&#1087;&#1087;&#1072;\&#1055;&#1088;&#1077;&#1079;&#1077;&#1085;&#1090;&#1072;&#1094;&#1080;&#1080;\&#1043;&#1080;&#1084;&#1085;%20&#1056;&#1060;%20-%20&#1082;&#1086;&#1088;&#1086;&#1090;&#1082;&#1080;&#1081;_(MP3Ball.ru).mp3" TargetMode="Externa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-315416"/>
            <a:ext cx="7772400" cy="1470025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Детский сад № 29 г. Кстово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517232"/>
            <a:ext cx="9144000" cy="1368152"/>
          </a:xfrm>
        </p:spPr>
        <p:txBody>
          <a:bodyPr>
            <a:normAutofit/>
          </a:bodyPr>
          <a:lstStyle/>
          <a:p>
            <a:pPr algn="r"/>
            <a:endParaRPr lang="ru-RU" sz="1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 Минеева А.А.</a:t>
            </a:r>
          </a:p>
          <a:p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Кстово, 2022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945419"/>
            <a:ext cx="5040560" cy="3355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189206" y="4941168"/>
            <a:ext cx="69831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Россия – наша Родина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03648" y="1298143"/>
            <a:ext cx="5904656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dirty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Презентация по познавательному развитию</a:t>
            </a:r>
          </a:p>
          <a:p>
            <a:pPr lvl="0" algn="ctr">
              <a:spcBef>
                <a:spcPct val="20000"/>
              </a:spcBef>
            </a:pPr>
            <a:r>
              <a:rPr lang="ru-RU" dirty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в подготовительной группе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62880" y="256474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Кто является президентом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Российской</a:t>
            </a:r>
            <a:r>
              <a:rPr kumimoji="0" lang="ru-RU" sz="3600" b="1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Федерации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</a:p>
        </p:txBody>
      </p:sp>
      <p:pic>
        <p:nvPicPr>
          <p:cNvPr id="10" name="Picture 2" descr="https://kartinkin.net/uploads/posts/2022-02/1645007984_4-kartinkin-net-p-kartinki-znak-voprosa-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2492896"/>
            <a:ext cx="1800000" cy="14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   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2855" y="116632"/>
            <a:ext cx="4051353" cy="5473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691680" y="5661248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Президент РФ</a:t>
            </a:r>
          </a:p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В.В. Путин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</a:t>
            </a:r>
          </a:p>
        </p:txBody>
      </p:sp>
      <p:pic>
        <p:nvPicPr>
          <p:cNvPr id="4" name="Содержимое 3" descr="42cb8e411ca056362cddcfca1f1f9526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91365"/>
            <a:ext cx="6938748" cy="5209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0" y="5517232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Русские молодцы страну защищают, </a:t>
            </a:r>
          </a:p>
          <a:p>
            <a:pPr algn="ctr"/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врагов уберегают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404664"/>
            <a:ext cx="8856984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0" y="5517232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Русские мастера при помощи топора</a:t>
            </a:r>
          </a:p>
          <a:p>
            <a:pPr algn="ctr"/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Строят крепости да города.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140968"/>
            <a:ext cx="4704014" cy="3412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https://img0.liveinternet.ru/images/attach/c/4/84/564/84564552_1331373146_LOZHKITARELK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11252C"/>
              </a:clrFrom>
              <a:clrTo>
                <a:srgbClr val="11252C">
                  <a:alpha val="0"/>
                </a:srgbClr>
              </a:clrTo>
            </a:clrChange>
          </a:blip>
          <a:srcRect t="8840"/>
          <a:stretch>
            <a:fillRect/>
          </a:stretch>
        </p:blipFill>
        <p:spPr bwMode="auto">
          <a:xfrm>
            <a:off x="611560" y="260648"/>
            <a:ext cx="3931196" cy="2687749"/>
          </a:xfrm>
          <a:prstGeom prst="rect">
            <a:avLst/>
          </a:prstGeom>
          <a:noFill/>
        </p:spPr>
      </p:pic>
      <p:pic>
        <p:nvPicPr>
          <p:cNvPr id="20488" name="Picture 8" descr="https://ciurana.eu/files/tanay-souvenirs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116632"/>
            <a:ext cx="3930577" cy="348108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148064" y="3990543"/>
            <a:ext cx="39959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Русские мастера дерево боготворят,</a:t>
            </a:r>
          </a:p>
          <a:p>
            <a:pPr algn="ctr"/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из него мастерят.</a:t>
            </a:r>
          </a:p>
          <a:p>
            <a:pPr algn="ctr"/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Чашки да ложки</a:t>
            </a:r>
          </a:p>
          <a:p>
            <a:pPr algn="ctr"/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Русские матрешки.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</a:t>
            </a:r>
          </a:p>
        </p:txBody>
      </p:sp>
      <p:pic>
        <p:nvPicPr>
          <p:cNvPr id="30722" name="Picture 2" descr="https://ic.pics.livejournal.com/mi_ta_pe/43373406/280218/280218_original.jpg"/>
          <p:cNvPicPr>
            <a:picLocks noChangeAspect="1" noChangeArrowheads="1"/>
          </p:cNvPicPr>
          <p:nvPr/>
        </p:nvPicPr>
        <p:blipFill>
          <a:blip r:embed="rId2" cstate="print"/>
          <a:srcRect l="10018" t="5064"/>
          <a:stretch>
            <a:fillRect/>
          </a:stretch>
        </p:blipFill>
        <p:spPr bwMode="auto">
          <a:xfrm>
            <a:off x="44617" y="0"/>
            <a:ext cx="4527383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-396552" y="3081154"/>
            <a:ext cx="5076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Весной землю пахали</a:t>
            </a:r>
          </a:p>
          <a:p>
            <a:pPr algn="ctr"/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да засевали</a:t>
            </a: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3459" y="0"/>
            <a:ext cx="4207013" cy="31165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067944" y="2924944"/>
            <a:ext cx="5076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Зимой на охоту ходили</a:t>
            </a:r>
          </a:p>
          <a:p>
            <a:pPr algn="ctr"/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 что-нибудь мастерили</a:t>
            </a:r>
            <a:endParaRPr lang="ru-RU" sz="28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5" name="Picture 5" descr="https://i.pinimg.com/originals/16/df/c7/16dfc743655da54ea6b1acd1075f9ed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717032"/>
            <a:ext cx="4372326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-244152" y="6177498"/>
            <a:ext cx="5076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Летом да осенью урожай собирали,</a:t>
            </a:r>
          </a:p>
          <a:p>
            <a:pPr algn="ctr"/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зиму припасали</a:t>
            </a:r>
          </a:p>
        </p:txBody>
      </p:sp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789040"/>
            <a:ext cx="3922557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4646143" cy="2874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-216024" y="3081154"/>
            <a:ext cx="5076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Русские женщины в поле помогали</a:t>
            </a:r>
          </a:p>
          <a:p>
            <a:pPr algn="ctr"/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Траву косили да в тога метали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64496" y="3233554"/>
            <a:ext cx="5076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Коровушке – кормилице </a:t>
            </a:r>
          </a:p>
          <a:p>
            <a:pPr algn="ctr"/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зиму запасали</a:t>
            </a: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3065" y="332656"/>
            <a:ext cx="4270935" cy="2989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2" name="Picture 6" descr="https://uposter.ru/uploads/images/lsgallery/2015/03/30/6ae8e7469d.jpg"/>
          <p:cNvPicPr>
            <a:picLocks noChangeAspect="1" noChangeArrowheads="1"/>
          </p:cNvPicPr>
          <p:nvPr/>
        </p:nvPicPr>
        <p:blipFill>
          <a:blip r:embed="rId4" cstate="print"/>
          <a:srcRect l="9691" t="8696" r="11769"/>
          <a:stretch>
            <a:fillRect/>
          </a:stretch>
        </p:blipFill>
        <p:spPr bwMode="auto">
          <a:xfrm>
            <a:off x="2339752" y="3833664"/>
            <a:ext cx="4176464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5184576" y="5889466"/>
            <a:ext cx="5076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Весной сеяли</a:t>
            </a:r>
          </a:p>
          <a:p>
            <a:pPr algn="ctr"/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Осенью колосья жали.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5445224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Русские девицы-рукодельницы. Нити напрядут, ткани наткут. Сарафан себе сошьют. Вышивкой сарафан украшают, своим мастерством удивляют.</a:t>
            </a:r>
          </a:p>
          <a:p>
            <a:pPr algn="ctr"/>
            <a:endParaRPr lang="ru-RU" sz="20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Старинные русские ремесла: прядение и ткачество"/>
          <p:cNvSpPr>
            <a:spLocks noGrp="1" noChangeAspect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Старинные русские ремесла: прядение и ткачеств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index.jpg"/>
          <p:cNvPicPr>
            <a:picLocks noChangeAspect="1"/>
          </p:cNvPicPr>
          <p:nvPr/>
        </p:nvPicPr>
        <p:blipFill>
          <a:blip r:embed="rId2" cstate="print"/>
          <a:srcRect l="8384" r="9899"/>
          <a:stretch>
            <a:fillRect/>
          </a:stretch>
        </p:blipFill>
        <p:spPr>
          <a:xfrm>
            <a:off x="179512" y="260648"/>
            <a:ext cx="3600400" cy="33001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с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37625" y="1484784"/>
            <a:ext cx="5406375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х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85431" y="3029150"/>
            <a:ext cx="5079057" cy="33521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26925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Осенью урожай собрали, весело гуляли. Песни пели, хороводы водили.</a:t>
            </a:r>
          </a:p>
        </p:txBody>
      </p:sp>
      <p:pic>
        <p:nvPicPr>
          <p:cNvPr id="5" name="Рисунок 4" descr="574082.800x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5099720" cy="3480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86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мы называем Родиной?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kartinkin.net/uploads/posts/2022-02/1645007984_4-kartinkin-net-p-kartinki-znak-voprosa-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44784"/>
            <a:ext cx="1800000" cy="1440000"/>
          </a:xfrm>
          <a:prstGeom prst="rect">
            <a:avLst/>
          </a:prstGeom>
          <a:noFill/>
        </p:spPr>
      </p:pic>
      <p:pic>
        <p:nvPicPr>
          <p:cNvPr id="5124" name="Picture 4" descr="https://onlystands.ru/sites/4-onlystands/photoalbums/845.jpg"/>
          <p:cNvPicPr>
            <a:picLocks noChangeAspect="1" noChangeArrowheads="1"/>
          </p:cNvPicPr>
          <p:nvPr/>
        </p:nvPicPr>
        <p:blipFill>
          <a:blip r:embed="rId3" cstate="print"/>
          <a:srcRect t="12042" b="11690"/>
          <a:stretch>
            <a:fillRect/>
          </a:stretch>
        </p:blipFill>
        <p:spPr bwMode="auto">
          <a:xfrm>
            <a:off x="0" y="1196752"/>
            <a:ext cx="9144000" cy="5661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427984" y="1772816"/>
          <a:ext cx="648072" cy="309634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1015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723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723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1723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1723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1723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Кроссворд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76056" y="1772816"/>
          <a:ext cx="3312365" cy="504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24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24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624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624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6247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707904" y="3284984"/>
          <a:ext cx="2808312" cy="5760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20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60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3808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0207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779915" y="2276872"/>
          <a:ext cx="5256581" cy="504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80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480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4806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115614" y="4351001"/>
          <a:ext cx="3960438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00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34839813"/>
              </p:ext>
            </p:extLst>
          </p:nvPr>
        </p:nvGraphicFramePr>
        <p:xfrm>
          <a:off x="4427984" y="2780928"/>
          <a:ext cx="660073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00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95534" y="3861048"/>
          <a:ext cx="4032450" cy="5148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20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148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2" descr="https://kartinkin.net/uploads/posts/2022-02/1645007984_4-kartinkin-net-p-kartinki-znak-voprosa-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260648"/>
            <a:ext cx="1800000" cy="1440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95536" y="20608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Как называется наша страна?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427984" y="1772816"/>
          <a:ext cx="648072" cy="3108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8642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Кроссворд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76056" y="1772816"/>
          <a:ext cx="3312365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24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24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624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624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6247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707904" y="3284984"/>
          <a:ext cx="2808312" cy="504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20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60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3808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0207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779915" y="2276872"/>
          <a:ext cx="3960437" cy="504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806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008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4806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043608" y="4351001"/>
          <a:ext cx="4032444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20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34839813"/>
              </p:ext>
            </p:extLst>
          </p:nvPr>
        </p:nvGraphicFramePr>
        <p:xfrm>
          <a:off x="4427984" y="2780928"/>
          <a:ext cx="660073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00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95536" y="3789040"/>
          <a:ext cx="4032450" cy="5760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20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2" descr="https://kartinkin.net/uploads/posts/2022-02/1645007984_4-kartinkin-net-p-kartinki-znak-voprosa-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260648"/>
            <a:ext cx="1800000" cy="1440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95536" y="20608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algn="ctr">
              <a:spcBef>
                <a:spcPct val="0"/>
              </a:spcBef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Кто в старину защищал наше государство?</a:t>
            </a:r>
          </a:p>
          <a:p>
            <a:pPr algn="ctr">
              <a:spcBef>
                <a:spcPct val="0"/>
              </a:spcBef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427984" y="1772816"/>
          <a:ext cx="648072" cy="3108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8642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Кроссворд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76056" y="1772816"/>
          <a:ext cx="3312365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24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24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624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624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6247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779915" y="2276872"/>
          <a:ext cx="5256581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80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480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4806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043608" y="4351001"/>
          <a:ext cx="4032444" cy="504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20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34839813"/>
              </p:ext>
            </p:extLst>
          </p:nvPr>
        </p:nvGraphicFramePr>
        <p:xfrm>
          <a:off x="4427984" y="2780928"/>
          <a:ext cx="3960438" cy="504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00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95534" y="3861048"/>
          <a:ext cx="4032450" cy="5148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20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148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779912" y="3284984"/>
          <a:ext cx="2664296" cy="5760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60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60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1731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1483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2" descr="https://kartinkin.net/uploads/posts/2022-02/1645007984_4-kartinkin-net-p-kartinki-znak-voprosa-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260648"/>
            <a:ext cx="1800000" cy="1440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95536" y="2060848"/>
            <a:ext cx="8229600" cy="2880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Из какого материала наши предки строили  целые города, изготавливать мебель для дома, посуду?</a:t>
            </a:r>
          </a:p>
          <a:p>
            <a:pPr algn="ctr">
              <a:spcBef>
                <a:spcPct val="0"/>
              </a:spcBef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427984" y="1772816"/>
          <a:ext cx="648072" cy="3108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8642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Кроссворд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76056" y="1772816"/>
          <a:ext cx="3312365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24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24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624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624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6247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779912" y="3356992"/>
          <a:ext cx="2664296" cy="504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60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60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6607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6607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779915" y="2276872"/>
          <a:ext cx="5256581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80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480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4806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043608" y="4351001"/>
          <a:ext cx="4032444" cy="504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20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34839813"/>
              </p:ext>
            </p:extLst>
          </p:nvPr>
        </p:nvGraphicFramePr>
        <p:xfrm>
          <a:off x="4427984" y="2780928"/>
          <a:ext cx="3960438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00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95534" y="3861048"/>
          <a:ext cx="4032450" cy="5148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20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148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2" descr="https://kartinkin.net/uploads/posts/2022-02/1645007984_4-kartinkin-net-p-kartinki-znak-voprosa-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260648"/>
            <a:ext cx="1800000" cy="1440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95536" y="2060848"/>
            <a:ext cx="8229600" cy="2880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Как называется торжественное музыкальное произведение, символ нашего государства?</a:t>
            </a:r>
          </a:p>
          <a:p>
            <a:pPr algn="ctr">
              <a:spcBef>
                <a:spcPct val="0"/>
              </a:spcBef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427984" y="1772816"/>
          <a:ext cx="648072" cy="3108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8642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Кроссворд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76056" y="1772816"/>
          <a:ext cx="3312365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24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24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624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624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6247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707904" y="3284984"/>
          <a:ext cx="2808312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20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020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0207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0207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779915" y="2276872"/>
          <a:ext cx="5256581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80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480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4806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043608" y="4351001"/>
          <a:ext cx="4032444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20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34839813"/>
              </p:ext>
            </p:extLst>
          </p:nvPr>
        </p:nvGraphicFramePr>
        <p:xfrm>
          <a:off x="4427984" y="2780928"/>
          <a:ext cx="3960438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00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95534" y="3861048"/>
          <a:ext cx="4032450" cy="5148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20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148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2" descr="https://kartinkin.net/uploads/posts/2022-02/1645007984_4-kartinkin-net-p-kartinki-znak-voprosa-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260648"/>
            <a:ext cx="1800000" cy="1440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95536" y="2060848"/>
            <a:ext cx="8229600" cy="2880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Как называется предмет одежды русских рукодельниц, ткань для которого они ткали сами, шили его и украшали вышивкой?</a:t>
            </a:r>
          </a:p>
          <a:p>
            <a:pPr algn="ctr">
              <a:spcBef>
                <a:spcPct val="0"/>
              </a:spcBef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67344" y="1997968"/>
            <a:ext cx="86251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Как называется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столица нашей страны?</a:t>
            </a:r>
          </a:p>
        </p:txBody>
      </p:sp>
      <p:pic>
        <p:nvPicPr>
          <p:cNvPr id="5" name="Picture 2" descr="https://kartinkin.net/uploads/posts/2022-02/1645007984_4-kartinkin-net-p-kartinki-znak-voprosa-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1989000"/>
            <a:ext cx="1800000" cy="14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427984" y="1772816"/>
          <a:ext cx="648072" cy="3108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8642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Кроссворд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76056" y="1772816"/>
          <a:ext cx="3312365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24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24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624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624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6247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707904" y="3284984"/>
          <a:ext cx="2808312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20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020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0207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0207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779915" y="2276872"/>
          <a:ext cx="5256581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80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480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4806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043608" y="4351001"/>
          <a:ext cx="4032444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20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34839813"/>
              </p:ext>
            </p:extLst>
          </p:nvPr>
        </p:nvGraphicFramePr>
        <p:xfrm>
          <a:off x="4427984" y="2780928"/>
          <a:ext cx="3960438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00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95534" y="3861048"/>
          <a:ext cx="4032450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20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1485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2" descr="https://kartinkin.net/uploads/posts/2022-02/1645007984_4-kartinkin-net-p-kartinki-znak-voprosa-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260648"/>
            <a:ext cx="1800000" cy="1440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95536" y="2060848"/>
            <a:ext cx="8229600" cy="2880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Как называется столица России?</a:t>
            </a:r>
          </a:p>
          <a:p>
            <a:pPr algn="ctr">
              <a:spcBef>
                <a:spcPct val="0"/>
              </a:spcBef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427984" y="1772816"/>
          <a:ext cx="648072" cy="3108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8642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Кроссворд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76056" y="1772816"/>
          <a:ext cx="3312365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24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24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624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624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6247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779912" y="3342888"/>
          <a:ext cx="2664296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60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60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6607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6607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779915" y="2276872"/>
          <a:ext cx="5256581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80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480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4806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043608" y="4351001"/>
          <a:ext cx="4032444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20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34839813"/>
              </p:ext>
            </p:extLst>
          </p:nvPr>
        </p:nvGraphicFramePr>
        <p:xfrm>
          <a:off x="4427984" y="2780928"/>
          <a:ext cx="3960438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00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95534" y="3861048"/>
          <a:ext cx="4032450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20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1485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2" descr="https://kartinkin.net/uploads/posts/2022-02/1645007984_4-kartinkin-net-p-kartinki-znak-voprosa-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260648"/>
            <a:ext cx="1800000" cy="1440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95536" y="2060848"/>
            <a:ext cx="8229600" cy="2880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Главное слово: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как называется то место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, где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мы родились?</a:t>
            </a:r>
          </a:p>
          <a:p>
            <a:pPr algn="ctr">
              <a:spcBef>
                <a:spcPct val="0"/>
              </a:spcBef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427984" y="1772816"/>
          <a:ext cx="648072" cy="3108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8642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Кроссворд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76056" y="1772816"/>
          <a:ext cx="3312365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24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24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624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624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6247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707904" y="3284984"/>
          <a:ext cx="2808312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20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020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0207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0207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779915" y="2276872"/>
          <a:ext cx="5256581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80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480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4806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043608" y="4351001"/>
          <a:ext cx="4032444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20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7207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34839813"/>
              </p:ext>
            </p:extLst>
          </p:nvPr>
        </p:nvGraphicFramePr>
        <p:xfrm>
          <a:off x="4427984" y="2780928"/>
          <a:ext cx="3960438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00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6007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95534" y="3861048"/>
          <a:ext cx="4032450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20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1485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</a:t>
            </a:r>
          </a:p>
        </p:txBody>
      </p:sp>
      <p:pic>
        <p:nvPicPr>
          <p:cNvPr id="3076" name="Picture 4" descr="https://xn--80aaacfpel4cc2n3b.xn--80adxhks/images/detskaya_peshekhodnaya_ekskursiya_po_krasnoy_ploshchadi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60648"/>
            <a:ext cx="7088138" cy="4728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941168"/>
            <a:ext cx="9144000" cy="24482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Москва-это Красная площадь,</a:t>
            </a:r>
          </a:p>
          <a:p>
            <a:pPr algn="ctr">
              <a:buNone/>
            </a:pPr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Москва – это башни Кремля,</a:t>
            </a:r>
          </a:p>
          <a:p>
            <a:pPr algn="ctr">
              <a:buNone/>
            </a:pPr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Москва – это сердце России,</a:t>
            </a:r>
          </a:p>
          <a:p>
            <a:pPr algn="ctr">
              <a:buNone/>
            </a:pPr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Которое любит тебя!</a:t>
            </a:r>
          </a:p>
          <a:p>
            <a:pPr algn="r">
              <a:buNone/>
            </a:pPr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В. Степанов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62880" y="242088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Знаете ли вы символы России?</a:t>
            </a:r>
          </a:p>
        </p:txBody>
      </p:sp>
      <p:pic>
        <p:nvPicPr>
          <p:cNvPr id="5" name="Picture 2" descr="https://kartinkin.net/uploads/posts/2022-02/1645007984_4-kartinkin-net-p-kartinki-znak-voprosa-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2349040"/>
            <a:ext cx="1800000" cy="1440000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600201"/>
            <a:ext cx="6635080" cy="2188840"/>
          </a:xfrm>
        </p:spPr>
        <p:txBody>
          <a:bodyPr/>
          <a:lstStyle/>
          <a:p>
            <a:pPr>
              <a:buNone/>
            </a:pPr>
            <a:r>
              <a:rPr lang="ru-RU" dirty="0"/>
              <a:t> 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18864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</a:t>
            </a:r>
            <a:r>
              <a:rPr kumimoji="0" lang="ru-RU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имволы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России</a:t>
            </a:r>
          </a:p>
        </p:txBody>
      </p:sp>
      <p:pic>
        <p:nvPicPr>
          <p:cNvPr id="204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1700808"/>
            <a:ext cx="9220650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95536" y="5445224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Герб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63888" y="5445224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Флаг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32240" y="5445224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Гимн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18864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</a:t>
            </a:r>
            <a:r>
              <a:rPr kumimoji="0" lang="ru-RU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имволы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России</a:t>
            </a:r>
          </a:p>
        </p:txBody>
      </p:sp>
      <p:pic>
        <p:nvPicPr>
          <p:cNvPr id="204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9804" r="68762"/>
          <a:stretch>
            <a:fillRect/>
          </a:stretch>
        </p:blipFill>
        <p:spPr bwMode="auto">
          <a:xfrm>
            <a:off x="395535" y="1412776"/>
            <a:ext cx="3443861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4139952" y="1689770"/>
            <a:ext cx="529208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России величавый</a:t>
            </a:r>
            <a:b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гербе орёл двуглавый,</a:t>
            </a:r>
            <a:b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 на запад и восток</a:t>
            </a:r>
            <a:b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смотреть бы сразу мог.</a:t>
            </a:r>
            <a:b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Сильный, мудрый он и гордый.</a:t>
            </a:r>
            <a:b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– России дух свободный.</a:t>
            </a:r>
          </a:p>
          <a:p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</a:t>
            </a:r>
          </a:p>
          <a:p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А. Трифонов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18864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</a:t>
            </a:r>
            <a:r>
              <a:rPr kumimoji="0" lang="ru-RU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имволы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России</a:t>
            </a:r>
          </a:p>
        </p:txBody>
      </p:sp>
      <p:pic>
        <p:nvPicPr>
          <p:cNvPr id="204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2800" t="9804" r="32839" b="7843"/>
          <a:stretch>
            <a:fillRect/>
          </a:stretch>
        </p:blipFill>
        <p:spPr bwMode="auto">
          <a:xfrm>
            <a:off x="251520" y="1628800"/>
            <a:ext cx="3922722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4392488" y="2060848"/>
            <a:ext cx="50040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Белый цвет – берёзка,</a:t>
            </a:r>
            <a:b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Синий – неба цвет.</a:t>
            </a:r>
            <a:b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Красная полоска –</a:t>
            </a:r>
            <a:b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Солнечный рассвет.</a:t>
            </a:r>
            <a:b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</a:p>
          <a:p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(В. Степанов)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18864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</a:t>
            </a:r>
            <a:r>
              <a:rPr kumimoji="0" lang="ru-RU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имволы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России</a:t>
            </a:r>
          </a:p>
        </p:txBody>
      </p:sp>
      <p:pic>
        <p:nvPicPr>
          <p:cNvPr id="204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68723" t="7843" b="5882"/>
          <a:stretch>
            <a:fillRect/>
          </a:stretch>
        </p:blipFill>
        <p:spPr bwMode="auto">
          <a:xfrm>
            <a:off x="467543" y="1484784"/>
            <a:ext cx="3604933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4427984" y="1974319"/>
            <a:ext cx="4572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звучит торжественно,</a:t>
            </a:r>
          </a:p>
          <a:p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Все встают приветственно – </a:t>
            </a:r>
          </a:p>
          <a:p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Песню главную страны</a:t>
            </a:r>
          </a:p>
          <a:p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Уважать мы все должны.</a:t>
            </a:r>
          </a:p>
        </p:txBody>
      </p:sp>
      <p:pic>
        <p:nvPicPr>
          <p:cNvPr id="11" name="Гимн РФ - короткий_(MP3Ball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16416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1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544</Words>
  <Application>Microsoft Office PowerPoint</Application>
  <PresentationFormat>Экран (4:3)</PresentationFormat>
  <Paragraphs>292</Paragraphs>
  <Slides>34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Муниципальное бюджетное дошкольное образовательное учреждение Детский сад № 29 г. Кстово</vt:lpstr>
      <vt:lpstr>Что мы называем Родиной?</vt:lpstr>
      <vt:lpstr> </vt:lpstr>
      <vt:lpstr>      </vt:lpstr>
      <vt:lpstr> </vt:lpstr>
      <vt:lpstr> </vt:lpstr>
      <vt:lpstr> </vt:lpstr>
      <vt:lpstr> </vt:lpstr>
      <vt:lpstr> </vt:lpstr>
      <vt:lpstr> </vt:lpstr>
      <vt:lpstr> </vt:lpstr>
      <vt:lpstr>   </vt:lpstr>
      <vt:lpstr>  </vt:lpstr>
      <vt:lpstr> </vt:lpstr>
      <vt:lpstr> </vt:lpstr>
      <vt:lpstr> </vt:lpstr>
      <vt:lpstr> </vt:lpstr>
      <vt:lpstr>Слайд 18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№ 29 г. Кстово</dc:title>
  <dc:creator>Andrey</dc:creator>
  <cp:lastModifiedBy>Andrey</cp:lastModifiedBy>
  <cp:revision>27</cp:revision>
  <dcterms:created xsi:type="dcterms:W3CDTF">2022-10-21T04:35:09Z</dcterms:created>
  <dcterms:modified xsi:type="dcterms:W3CDTF">2022-10-23T09:58:45Z</dcterms:modified>
</cp:coreProperties>
</file>