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23C88C-C3D6-4866-807A-0846E8EBB9F4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F65E3B-817F-48F1-AE86-7C08FB7232D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87.dou.spb.ru/HTML/2016/files/assets/common/page-substrates/page000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955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3891" y="1504511"/>
            <a:ext cx="7851648" cy="11015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 числа </a:t>
            </a:r>
            <a:r>
              <a:rPr lang="ru-RU" sz="4400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400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данная </a:t>
            </a:r>
            <a:r>
              <a:rPr lang="ru-RU" sz="2000" b="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000" b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была разработана </a:t>
            </a:r>
            <a:r>
              <a:rPr lang="ru-RU" sz="2000" b="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основе методических рекомендаций </a:t>
            </a:r>
            <a:r>
              <a:rPr lang="ru-RU" sz="2000" b="0" dirty="0" err="1">
                <a:ln w="12700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Е.В.Соловьевой</a:t>
            </a:r>
            <a:r>
              <a:rPr lang="ru-RU" sz="2000" b="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( Познавательное развитие: формирование математических представлений детей 2 - 8 лет. </a:t>
            </a:r>
            <a:r>
              <a:rPr lang="ru-RU" sz="2000" b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sz="2000" b="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рекомендации для воспитателей)</a:t>
            </a:r>
            <a:endParaRPr lang="ru-RU" sz="4400" b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475" y="168189"/>
            <a:ext cx="88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МБДОУ детский сад комбинированного вида №3 «Ручеёк»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357301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</a:t>
            </a:r>
          </a:p>
          <a:p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Михайлюк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Вениаминовна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5842992" cy="10801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ВСТАВЬ ПРОПУЩЕННЫЕ ЦИФРЫ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60232" y="2492896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96336" y="2492896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3429000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96336" y="3429000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4365104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96336" y="4365104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5301208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96336" y="5301208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60232" y="1556792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96336" y="1556792"/>
            <a:ext cx="914400" cy="914400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228184" y="404664"/>
            <a:ext cx="2736304" cy="11521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164288" y="692696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9552" y="1772816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23728" y="2420888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1560" y="3356992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07904" y="2060848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95936" y="3861048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23728" y="4365104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3568" y="5301208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499992" y="5157192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6.19796E-7 L 0.67448 -0.024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00" y="-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9.25069E-9 L 0.42239 0.05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00" y="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56984E-6 L 0.66667 0.00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30342E-6 L 0.59566 0.279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00" y="1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82146E-6 L 0.29653 0.2062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0" y="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87.dou.spb.ru/HTML/2016/files/assets/common/page-substrates/page000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1656184"/>
          </a:xfrm>
        </p:spPr>
        <p:txBody>
          <a:bodyPr>
            <a:prstTxWarp prst="textDeflateBottom">
              <a:avLst/>
            </a:prstTxWarp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СОСЧИТАЙ ДО 6 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204864"/>
            <a:ext cx="914400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2204864"/>
            <a:ext cx="914400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2204864"/>
            <a:ext cx="864096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2204864"/>
            <a:ext cx="914400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2204864"/>
            <a:ext cx="914400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1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36296" y="2204864"/>
            <a:ext cx="914400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1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340768"/>
            <a:ext cx="7488832" cy="446449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https://avatanplus.com/files/resources/original/584a96556cefe158e35b3dc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484784"/>
            <a:ext cx="1926050" cy="1584176"/>
          </a:xfrm>
          <a:prstGeom prst="rect">
            <a:avLst/>
          </a:prstGeom>
          <a:noFill/>
        </p:spPr>
      </p:pic>
      <p:pic>
        <p:nvPicPr>
          <p:cNvPr id="17414" name="Picture 6" descr="http://cdn01.ru/files/users/images/3d/de/3dde89802c20a9c8f3802fdacedb95d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772816"/>
            <a:ext cx="2160240" cy="2097234"/>
          </a:xfrm>
          <a:prstGeom prst="rect">
            <a:avLst/>
          </a:prstGeom>
          <a:noFill/>
        </p:spPr>
      </p:pic>
      <p:pic>
        <p:nvPicPr>
          <p:cNvPr id="9" name="Picture 6" descr="http://cdn01.ru/files/users/images/3d/de/3dde89802c20a9c8f3802fdacedb95d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2564904"/>
            <a:ext cx="2160240" cy="2097234"/>
          </a:xfrm>
          <a:prstGeom prst="rect">
            <a:avLst/>
          </a:prstGeom>
          <a:noFill/>
        </p:spPr>
      </p:pic>
      <p:pic>
        <p:nvPicPr>
          <p:cNvPr id="10" name="Picture 4" descr="https://avatanplus.com/files/resources/original/584a96556cefe158e35b3dc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149080"/>
            <a:ext cx="1926050" cy="1584176"/>
          </a:xfrm>
          <a:prstGeom prst="rect">
            <a:avLst/>
          </a:prstGeom>
          <a:noFill/>
        </p:spPr>
      </p:pic>
      <p:pic>
        <p:nvPicPr>
          <p:cNvPr id="11" name="Picture 4" descr="https://avatanplus.com/files/resources/original/584a96556cefe158e35b3dc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484784"/>
            <a:ext cx="1926050" cy="1584176"/>
          </a:xfrm>
          <a:prstGeom prst="rect">
            <a:avLst/>
          </a:prstGeom>
          <a:noFill/>
        </p:spPr>
      </p:pic>
      <p:pic>
        <p:nvPicPr>
          <p:cNvPr id="12" name="Picture 4" descr="https://avatanplus.com/files/resources/original/584a96556cefe158e35b3dc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293096"/>
            <a:ext cx="1926050" cy="158417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619672" y="5517232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t.depositphotos.com/1005549/3924/v/950/depositphotos_39241265-stock-illustration-cute-little-chicken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412776"/>
            <a:ext cx="5976664" cy="470629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380312" y="5373216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png.pngtree.com/element_origin_min_pic/16/11/18/a16fd4f50e52e4a651f7aeaad594d38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196752"/>
            <a:ext cx="4535066" cy="4542043"/>
          </a:xfrm>
          <a:prstGeom prst="rect">
            <a:avLst/>
          </a:prstGeom>
          <a:noFill/>
        </p:spPr>
      </p:pic>
      <p:pic>
        <p:nvPicPr>
          <p:cNvPr id="3076" name="Picture 4" descr="http://www.playcast.ru/uploads/2017/12/26/242371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268760"/>
            <a:ext cx="2088232" cy="2088232"/>
          </a:xfrm>
          <a:prstGeom prst="rect">
            <a:avLst/>
          </a:prstGeom>
          <a:noFill/>
        </p:spPr>
      </p:pic>
      <p:pic>
        <p:nvPicPr>
          <p:cNvPr id="3078" name="Picture 6" descr="http://clipartix.com/wp-content/uploads/2016/12/Dog-clip-art-pictures-of-dogs-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284984"/>
            <a:ext cx="2160240" cy="21602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668344" y="5445224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 ЧИСЛА 6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ПОЛУЧИТЬ ШЕСТЬ МЕДВЕЖАТ?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pixelbrush.ru/uploads/posts/2010-05/1272819795_bezimeni-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484784"/>
            <a:ext cx="4330452" cy="43304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6056" y="3212976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img-fotki.yandex.ru/get/5601/info-boom.2c/0_4fa82_3285dd9c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276872"/>
            <a:ext cx="2376264" cy="23762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6056" y="321297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 ЧИСЛА 6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ПОЛУЧИТЬ ШЕСТЬ ПОРОСЯТ?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1.liveinternet.ru/images/attach/b/4/104/617/104617681_large_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844824"/>
            <a:ext cx="3960439" cy="3168352"/>
          </a:xfrm>
          <a:prstGeom prst="rect">
            <a:avLst/>
          </a:prstGeom>
          <a:noFill/>
        </p:spPr>
      </p:pic>
      <p:pic>
        <p:nvPicPr>
          <p:cNvPr id="7" name="Picture 2" descr="http://img1.liveinternet.ru/images/attach/b/4/104/617/104617681_large_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44824"/>
            <a:ext cx="3960439" cy="32403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139952" y="3501008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3501008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 ЧИСЛА 6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ПОЛУЧИТЬ ШЕСТЬ ПТИЧЕК?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st.depositphotos.com/1967477/2394/v/950/depositphotos_23940275-stock-illustration-blue-bird-cartoo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628800"/>
            <a:ext cx="1416878" cy="1582387"/>
          </a:xfrm>
          <a:prstGeom prst="rect">
            <a:avLst/>
          </a:prstGeom>
          <a:noFill/>
        </p:spPr>
      </p:pic>
      <p:pic>
        <p:nvPicPr>
          <p:cNvPr id="6" name="Picture 2" descr="https://st.depositphotos.com/1967477/2394/v/950/depositphotos_23940275-stock-illustration-blue-bird-cartoo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1556792"/>
            <a:ext cx="1416878" cy="1582387"/>
          </a:xfrm>
          <a:prstGeom prst="rect">
            <a:avLst/>
          </a:prstGeom>
          <a:noFill/>
        </p:spPr>
      </p:pic>
      <p:pic>
        <p:nvPicPr>
          <p:cNvPr id="7" name="Picture 2" descr="https://st.depositphotos.com/1967477/2394/v/950/depositphotos_23940275-stock-illustration-blue-bird-cartoo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284984"/>
            <a:ext cx="1416878" cy="1582387"/>
          </a:xfrm>
          <a:prstGeom prst="rect">
            <a:avLst/>
          </a:prstGeom>
          <a:noFill/>
        </p:spPr>
      </p:pic>
      <p:pic>
        <p:nvPicPr>
          <p:cNvPr id="8" name="Picture 2" descr="https://st.depositphotos.com/1967477/2394/v/950/depositphotos_23940275-stock-illustration-blue-bird-cartoo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3212976"/>
            <a:ext cx="1416878" cy="1582387"/>
          </a:xfrm>
          <a:prstGeom prst="rect">
            <a:avLst/>
          </a:prstGeom>
          <a:noFill/>
        </p:spPr>
      </p:pic>
      <p:pic>
        <p:nvPicPr>
          <p:cNvPr id="21508" name="Picture 4" descr="https://img3.stockfresh.com/files/t/tigatelu/m/48/6813536_stock-vector-cute-bird-cartoon-fly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1268760"/>
            <a:ext cx="1440160" cy="1609118"/>
          </a:xfrm>
          <a:prstGeom prst="rect">
            <a:avLst/>
          </a:prstGeom>
          <a:noFill/>
        </p:spPr>
      </p:pic>
      <p:pic>
        <p:nvPicPr>
          <p:cNvPr id="10" name="Picture 4" descr="https://img3.stockfresh.com/files/t/tigatelu/m/48/6813536_stock-vector-cute-bird-cartoon-fly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2852936"/>
            <a:ext cx="1440160" cy="160911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788024" y="3356992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3356992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 ЧИСЛА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412776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412776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2564904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564904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2564904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2564904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1412776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96136" y="2564904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64288" y="2492896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3789040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5013176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5013176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63888" y="3789040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59832" y="5013176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3968" y="5013176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16216" y="3789040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68144" y="5085184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08304" y="5013176"/>
            <a:ext cx="792088" cy="7703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6084168" y="2132856"/>
            <a:ext cx="432048" cy="50405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236296" y="4581128"/>
            <a:ext cx="360040" cy="4320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283968" y="4581128"/>
            <a:ext cx="360040" cy="4320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7236296" y="2132856"/>
            <a:ext cx="360040" cy="4320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355976" y="2204864"/>
            <a:ext cx="360040" cy="4320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547664" y="2132856"/>
            <a:ext cx="360040" cy="4320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1763688" y="4581128"/>
            <a:ext cx="360040" cy="4320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395536" y="2204864"/>
            <a:ext cx="576064" cy="4320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3131840" y="2204864"/>
            <a:ext cx="576064" cy="4320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6156176" y="4581128"/>
            <a:ext cx="432048" cy="50405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3275856" y="4509120"/>
            <a:ext cx="432048" cy="50405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>
            <a:off x="683568" y="4509120"/>
            <a:ext cx="432048" cy="50405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193</TotalTime>
  <Words>141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Constantia</vt:lpstr>
      <vt:lpstr>Times New Roman</vt:lpstr>
      <vt:lpstr>Wingdings 2</vt:lpstr>
      <vt:lpstr>Поток</vt:lpstr>
      <vt:lpstr>  «Состав числа 6» данная презентация была разработана на основе методических рекомендаций Е.В.Соловьевой ( Познавательное развитие: формирование математических представлений детей 2 - 8 лет. Методические рекомендации для воспитателей)</vt:lpstr>
      <vt:lpstr>СОСЧИТАЙ ДО 6  </vt:lpstr>
      <vt:lpstr>СКОЛЬКО?</vt:lpstr>
      <vt:lpstr>СКОЛЬКО?</vt:lpstr>
      <vt:lpstr>СКОЛЬКО?</vt:lpstr>
      <vt:lpstr>ОБРАЗОВАНИЕ ЧИСЛА 6 КАК ПОЛУЧИТЬ ШЕСТЬ МЕДВЕЖАТ?</vt:lpstr>
      <vt:lpstr>ОБРАЗОВАНИЕ ЧИСЛА 6 КАК ПОЛУЧИТЬ ШЕСТЬ ПОРОСЯТ?</vt:lpstr>
      <vt:lpstr>ОБРАЗОВАНИЕ ЧИСЛА 6 КАК ПОЛУЧИТЬ ШЕСТЬ ПТИЧЕК?</vt:lpstr>
      <vt:lpstr>СОСТАВ ЧИСЛА 6</vt:lpstr>
      <vt:lpstr>ВСТАВЬ ПРОПУЩЕННЫЕ ЦИФРЫ</vt:lpstr>
      <vt:lpstr>МОЛОДЦЫ!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числа 6</dc:title>
  <dc:creator>Мама</dc:creator>
  <cp:lastModifiedBy>Admin</cp:lastModifiedBy>
  <cp:revision>24</cp:revision>
  <dcterms:created xsi:type="dcterms:W3CDTF">2018-06-25T16:18:39Z</dcterms:created>
  <dcterms:modified xsi:type="dcterms:W3CDTF">2022-10-22T14:34:56Z</dcterms:modified>
</cp:coreProperties>
</file>