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FE46-E3C3-49EB-90FA-97AB83645CC4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365F4-8AB0-4E7E-A5F2-71B6B0704DA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FE46-E3C3-49EB-90FA-97AB83645CC4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365F4-8AB0-4E7E-A5F2-71B6B0704D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FE46-E3C3-49EB-90FA-97AB83645CC4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365F4-8AB0-4E7E-A5F2-71B6B0704D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FE46-E3C3-49EB-90FA-97AB83645CC4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365F4-8AB0-4E7E-A5F2-71B6B0704DA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FE46-E3C3-49EB-90FA-97AB83645CC4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365F4-8AB0-4E7E-A5F2-71B6B0704D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FE46-E3C3-49EB-90FA-97AB83645CC4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365F4-8AB0-4E7E-A5F2-71B6B0704DA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FE46-E3C3-49EB-90FA-97AB83645CC4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365F4-8AB0-4E7E-A5F2-71B6B0704DA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FE46-E3C3-49EB-90FA-97AB83645CC4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365F4-8AB0-4E7E-A5F2-71B6B0704D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FE46-E3C3-49EB-90FA-97AB83645CC4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365F4-8AB0-4E7E-A5F2-71B6B0704D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FE46-E3C3-49EB-90FA-97AB83645CC4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365F4-8AB0-4E7E-A5F2-71B6B0704D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FE46-E3C3-49EB-90FA-97AB83645CC4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365F4-8AB0-4E7E-A5F2-71B6B0704DA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3DCFE46-E3C3-49EB-90FA-97AB83645CC4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C8365F4-8AB0-4E7E-A5F2-71B6B0704DA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2348880"/>
            <a:ext cx="7175351" cy="1793167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/>
              <a:t>СВОЯ ИГРА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016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Вопросы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628800"/>
            <a:ext cx="7992888" cy="115212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Сколько в России рек длиной более 10 километров?</a:t>
            </a:r>
            <a:endParaRPr lang="ru-RU" sz="32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668344" y="6021288"/>
            <a:ext cx="720080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2195736" y="5230657"/>
            <a:ext cx="3888432" cy="122413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Узнать правильный ответ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540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484784"/>
            <a:ext cx="8208912" cy="302433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В какой природной зоне бывают полярные ночи и полярные дни?</a:t>
            </a:r>
            <a:endParaRPr lang="ru-RU" sz="32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668344" y="6021288"/>
            <a:ext cx="720080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2339752" y="5373216"/>
            <a:ext cx="3744416" cy="108012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Узнать правильный ответ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882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844824"/>
            <a:ext cx="8568952" cy="18722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Каково основное занятие народов тундры?</a:t>
            </a:r>
            <a:endParaRPr lang="ru-RU" sz="32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668344" y="6021288"/>
            <a:ext cx="720080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2411760" y="5216802"/>
            <a:ext cx="3960440" cy="122413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Узнать правильный ответ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620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340768"/>
            <a:ext cx="8352928" cy="151216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Какая зона славится самой плодородной почвой – черноземом?</a:t>
            </a:r>
            <a:endParaRPr lang="ru-RU" sz="32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668344" y="6021288"/>
            <a:ext cx="720080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2483768" y="5229200"/>
            <a:ext cx="3744416" cy="122413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Узнать правильный ответ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993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340768"/>
            <a:ext cx="7920880" cy="18002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В какой зоне создан заповедник «Черные земли»?</a:t>
            </a:r>
            <a:endParaRPr lang="ru-RU" sz="32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668344" y="6021288"/>
            <a:ext cx="720080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2339752" y="5301208"/>
            <a:ext cx="4032448" cy="115212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Узнать правильный ответ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225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352928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Равнины и горы России 200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772816"/>
            <a:ext cx="8136904" cy="324036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Плоскими называются равнины, у которых очень ровная поверхность. Нет ни повышений, ни понижений.</a:t>
            </a:r>
            <a:endParaRPr lang="ru-RU" sz="32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763688" y="4149080"/>
            <a:ext cx="5040560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Возврат к темам</a:t>
            </a:r>
          </a:p>
        </p:txBody>
      </p:sp>
    </p:spTree>
    <p:extLst>
      <p:ext uri="{BB962C8B-B14F-4D97-AF65-F5344CB8AC3E}">
        <p14:creationId xmlns:p14="http://schemas.microsoft.com/office/powerpoint/2010/main" val="155714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352928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Равнины и горы России 400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772816"/>
            <a:ext cx="8136904" cy="36724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К холмистыми относится Восточно-Европейская (Русская) равнина</a:t>
            </a:r>
            <a:endParaRPr lang="ru-RU" sz="32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763688" y="4077072"/>
            <a:ext cx="5040560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Возврат к темам</a:t>
            </a:r>
          </a:p>
        </p:txBody>
      </p:sp>
    </p:spTree>
    <p:extLst>
      <p:ext uri="{BB962C8B-B14F-4D97-AF65-F5344CB8AC3E}">
        <p14:creationId xmlns:p14="http://schemas.microsoft.com/office/powerpoint/2010/main" val="28402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352928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Равнины и горы России 600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772816"/>
            <a:ext cx="8136904" cy="36724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Уральские горы</a:t>
            </a:r>
            <a:endParaRPr lang="ru-RU" sz="32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763688" y="4077072"/>
            <a:ext cx="5040560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Возврат к темам</a:t>
            </a:r>
          </a:p>
        </p:txBody>
      </p:sp>
    </p:spTree>
    <p:extLst>
      <p:ext uri="{BB962C8B-B14F-4D97-AF65-F5344CB8AC3E}">
        <p14:creationId xmlns:p14="http://schemas.microsoft.com/office/powerpoint/2010/main" val="43686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352928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Равнины и горы России 800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772816"/>
            <a:ext cx="8136904" cy="36724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5000 метров над уровнем моря</a:t>
            </a:r>
            <a:endParaRPr lang="ru-RU" sz="32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763688" y="4077072"/>
            <a:ext cx="5040560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Возврат к темам</a:t>
            </a:r>
          </a:p>
        </p:txBody>
      </p:sp>
    </p:spTree>
    <p:extLst>
      <p:ext uri="{BB962C8B-B14F-4D97-AF65-F5344CB8AC3E}">
        <p14:creationId xmlns:p14="http://schemas.microsoft.com/office/powerpoint/2010/main" val="31802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Моря, озера и реки России </a:t>
            </a:r>
            <a:r>
              <a:rPr lang="ru-RU" dirty="0"/>
              <a:t>2</a:t>
            </a:r>
            <a:r>
              <a:rPr lang="ru-RU" dirty="0" smtClean="0"/>
              <a:t>00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204864"/>
            <a:ext cx="8136904" cy="36724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Байкал</a:t>
            </a:r>
            <a:endParaRPr lang="ru-RU" sz="32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763688" y="4077072"/>
            <a:ext cx="5040560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Возврат к темам</a:t>
            </a:r>
          </a:p>
        </p:txBody>
      </p:sp>
    </p:spTree>
    <p:extLst>
      <p:ext uri="{BB962C8B-B14F-4D97-AF65-F5344CB8AC3E}">
        <p14:creationId xmlns:p14="http://schemas.microsoft.com/office/powerpoint/2010/main" val="232399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15513138"/>
              </p:ext>
            </p:extLst>
          </p:nvPr>
        </p:nvGraphicFramePr>
        <p:xfrm>
          <a:off x="179510" y="188914"/>
          <a:ext cx="8856985" cy="6192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397"/>
                <a:gridCol w="1771397"/>
                <a:gridCol w="1771397"/>
                <a:gridCol w="1771397"/>
                <a:gridCol w="1771397"/>
              </a:tblGrid>
              <a:tr h="2064138">
                <a:tc>
                  <a:txBody>
                    <a:bodyPr/>
                    <a:lstStyle/>
                    <a:p>
                      <a:r>
                        <a:rPr lang="ru-RU" sz="2000" smtClean="0">
                          <a:solidFill>
                            <a:schemeClr val="tx2"/>
                          </a:solidFill>
                        </a:rPr>
                        <a:t>Равнины и</a:t>
                      </a:r>
                      <a:r>
                        <a:rPr lang="ru-RU" sz="2000" baseline="0" smtClean="0">
                          <a:solidFill>
                            <a:schemeClr val="tx2"/>
                          </a:solidFill>
                        </a:rPr>
                        <a:t> горы России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  <a:hlinkClick r:id="rId2" action="ppaction://hlinksldjump"/>
                        </a:rPr>
                        <a:t>200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  <a:hlinkClick r:id="rId3" action="ppaction://hlinksldjump"/>
                        </a:rPr>
                        <a:t>400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  <a:hlinkClick r:id="rId4" action="ppaction://hlinksldjump"/>
                        </a:rPr>
                        <a:t>600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  <a:hlinkClick r:id="rId5" action="ppaction://hlinksldjump"/>
                        </a:rPr>
                        <a:t>800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206413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</a:rPr>
                        <a:t>Моря,</a:t>
                      </a:r>
                      <a:r>
                        <a:rPr lang="ru-RU" sz="2000" baseline="0" dirty="0" smtClean="0">
                          <a:solidFill>
                            <a:schemeClr val="tx2"/>
                          </a:solidFill>
                        </a:rPr>
                        <a:t> озера и реки России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  <a:hlinkClick r:id="rId6" action="ppaction://hlinksldjump"/>
                        </a:rPr>
                        <a:t>200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  <a:hlinkClick r:id="rId7" action="ppaction://hlinksldjump"/>
                        </a:rPr>
                        <a:t>400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  <a:hlinkClick r:id="rId8" action="ppaction://hlinksldjump"/>
                        </a:rPr>
                        <a:t>600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  <a:hlinkClick r:id="rId9" action="ppaction://hlinksldjump"/>
                        </a:rPr>
                        <a:t>800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206413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</a:rPr>
                        <a:t>Природные зоны России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  <a:hlinkClick r:id="rId10" action="ppaction://hlinksldjump"/>
                        </a:rPr>
                        <a:t>200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  <a:hlinkClick r:id="rId11" action="ppaction://hlinksldjump"/>
                        </a:rPr>
                        <a:t>400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  <a:hlinkClick r:id="rId12" action="ppaction://hlinksldjump"/>
                        </a:rPr>
                        <a:t>600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  <a:hlinkClick r:id="rId13" action="ppaction://hlinksldjump"/>
                        </a:rPr>
                        <a:t>800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327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Моря, озера и реки России 400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204864"/>
            <a:ext cx="8136904" cy="36724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Каспийское море</a:t>
            </a:r>
            <a:endParaRPr lang="ru-RU" sz="32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763688" y="4077072"/>
            <a:ext cx="5040560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Возврат к темам</a:t>
            </a:r>
          </a:p>
        </p:txBody>
      </p:sp>
    </p:spTree>
    <p:extLst>
      <p:ext uri="{BB962C8B-B14F-4D97-AF65-F5344CB8AC3E}">
        <p14:creationId xmlns:p14="http://schemas.microsoft.com/office/powerpoint/2010/main" val="305005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Моря, озера и реки России 600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204864"/>
            <a:ext cx="8136904" cy="36724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Река Нева</a:t>
            </a:r>
            <a:endParaRPr lang="ru-RU" sz="32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763688" y="4077072"/>
            <a:ext cx="5040560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Возврат к темам</a:t>
            </a:r>
          </a:p>
        </p:txBody>
      </p:sp>
    </p:spTree>
    <p:extLst>
      <p:ext uri="{BB962C8B-B14F-4D97-AF65-F5344CB8AC3E}">
        <p14:creationId xmlns:p14="http://schemas.microsoft.com/office/powerpoint/2010/main" val="217034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Моря, озера и реки России 800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204864"/>
            <a:ext cx="8136904" cy="36724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Около 120 тысяч рек</a:t>
            </a:r>
            <a:endParaRPr lang="ru-RU" sz="32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763688" y="4077072"/>
            <a:ext cx="5040560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Возврат к темам</a:t>
            </a:r>
          </a:p>
        </p:txBody>
      </p:sp>
    </p:spTree>
    <p:extLst>
      <p:ext uri="{BB962C8B-B14F-4D97-AF65-F5344CB8AC3E}">
        <p14:creationId xmlns:p14="http://schemas.microsoft.com/office/powerpoint/2010/main" val="145256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Природные зоны России </a:t>
            </a:r>
            <a:r>
              <a:rPr lang="ru-RU" dirty="0"/>
              <a:t>2</a:t>
            </a:r>
            <a:r>
              <a:rPr lang="ru-RU" dirty="0" smtClean="0"/>
              <a:t>00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204864"/>
            <a:ext cx="8136904" cy="36724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Зона арктических пустынь</a:t>
            </a:r>
            <a:endParaRPr lang="ru-RU" sz="32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763688" y="4077072"/>
            <a:ext cx="5040560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Возврат к темам</a:t>
            </a:r>
          </a:p>
        </p:txBody>
      </p:sp>
    </p:spTree>
    <p:extLst>
      <p:ext uri="{BB962C8B-B14F-4D97-AF65-F5344CB8AC3E}">
        <p14:creationId xmlns:p14="http://schemas.microsoft.com/office/powerpoint/2010/main" val="206853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Природные зоны России 400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204864"/>
            <a:ext cx="8136904" cy="36724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Оленеводство</a:t>
            </a:r>
            <a:endParaRPr lang="ru-RU" sz="32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763688" y="4077072"/>
            <a:ext cx="5040560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Возврат к темам</a:t>
            </a:r>
          </a:p>
        </p:txBody>
      </p:sp>
    </p:spTree>
    <p:extLst>
      <p:ext uri="{BB962C8B-B14F-4D97-AF65-F5344CB8AC3E}">
        <p14:creationId xmlns:p14="http://schemas.microsoft.com/office/powerpoint/2010/main" val="115309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Природные зоны России 600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204864"/>
            <a:ext cx="8136904" cy="36724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Степная зона</a:t>
            </a:r>
            <a:endParaRPr lang="ru-RU" sz="32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763688" y="4077072"/>
            <a:ext cx="5040560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Возврат к темам</a:t>
            </a:r>
          </a:p>
        </p:txBody>
      </p:sp>
    </p:spTree>
    <p:extLst>
      <p:ext uri="{BB962C8B-B14F-4D97-AF65-F5344CB8AC3E}">
        <p14:creationId xmlns:p14="http://schemas.microsoft.com/office/powerpoint/2010/main" val="114565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Природные зоны России 800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204864"/>
            <a:ext cx="8136904" cy="36724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В зоне пустынь</a:t>
            </a:r>
            <a:endParaRPr lang="ru-RU" sz="32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763688" y="4077072"/>
            <a:ext cx="5040560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Возврат к темам</a:t>
            </a:r>
          </a:p>
        </p:txBody>
      </p:sp>
    </p:spTree>
    <p:extLst>
      <p:ext uri="{BB962C8B-B14F-4D97-AF65-F5344CB8AC3E}">
        <p14:creationId xmlns:p14="http://schemas.microsoft.com/office/powerpoint/2010/main" val="126458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556792"/>
            <a:ext cx="7992888" cy="165618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Какие равнины называют плоскими?</a:t>
            </a:r>
            <a:endParaRPr lang="ru-RU" sz="32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668344" y="6021288"/>
            <a:ext cx="720080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2411760" y="4869160"/>
            <a:ext cx="4218562" cy="136815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Узнать правильный ответ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43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484784"/>
            <a:ext cx="7848872" cy="151216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Какая из равнин России относится к холмистым равнинам?</a:t>
            </a:r>
            <a:endParaRPr lang="ru-RU" sz="32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668344" y="6021288"/>
            <a:ext cx="720080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2556309" y="4957365"/>
            <a:ext cx="3815889" cy="125607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Узнать 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287471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628800"/>
            <a:ext cx="8640960" cy="1728192"/>
          </a:xfrm>
        </p:spPr>
        <p:txBody>
          <a:bodyPr/>
          <a:lstStyle/>
          <a:p>
            <a:pPr marL="45720" indent="0">
              <a:buNone/>
            </a:pPr>
            <a:r>
              <a:rPr lang="ru-RU" sz="3200" dirty="0"/>
              <a:t>Какие горы в старину величали «каменный пояс земли русской»?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668344" y="6021288"/>
            <a:ext cx="720080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2189553" y="4869160"/>
            <a:ext cx="4536504" cy="136815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Узнать правильный ответ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436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340768"/>
            <a:ext cx="8496944" cy="165618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/>
              <a:t>Назовите высоту самых высоких гор </a:t>
            </a:r>
            <a:r>
              <a:rPr lang="ru-RU" sz="3200" dirty="0" smtClean="0"/>
              <a:t>России</a:t>
            </a:r>
            <a:endParaRPr lang="ru-RU" sz="32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668344" y="6021288"/>
            <a:ext cx="720080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2220353" y="5085184"/>
            <a:ext cx="3816424" cy="115212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Узнать правильный ответ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793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Вопрос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700808"/>
            <a:ext cx="8496944" cy="100811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Какое самое глубокое озеро России?</a:t>
            </a:r>
            <a:endParaRPr lang="ru-RU" sz="32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668344" y="6021288"/>
            <a:ext cx="720080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2195736" y="5445224"/>
            <a:ext cx="3816424" cy="100811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Узнать правильный ответ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411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Вопрос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916832"/>
            <a:ext cx="8496944" cy="100811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Какое озеро России самое большое?</a:t>
            </a:r>
            <a:endParaRPr lang="ru-RU" sz="32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668344" y="6021288"/>
            <a:ext cx="720080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2411760" y="5301208"/>
            <a:ext cx="3600400" cy="115212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Узнать правильный ответ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06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484784"/>
            <a:ext cx="7920880" cy="129614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На какой реке стоит город Санкт-Петербург?</a:t>
            </a:r>
            <a:endParaRPr lang="ru-RU" sz="32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668344" y="6021288"/>
            <a:ext cx="720080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2195736" y="5373216"/>
            <a:ext cx="3816424" cy="108012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Узнать правильный ответ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055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55</TotalTime>
  <Words>319</Words>
  <Application>Microsoft Office PowerPoint</Application>
  <PresentationFormat>Экран (4:3)</PresentationFormat>
  <Paragraphs>88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Воздушный поток</vt:lpstr>
      <vt:lpstr>СВОЯ ИГРА</vt:lpstr>
      <vt:lpstr>Презентация PowerPoint</vt:lpstr>
      <vt:lpstr>Вопрос</vt:lpstr>
      <vt:lpstr>Вопрос</vt:lpstr>
      <vt:lpstr>Вопрос</vt:lpstr>
      <vt:lpstr>Вопрос</vt:lpstr>
      <vt:lpstr>Вопрос</vt:lpstr>
      <vt:lpstr>Вопрос</vt:lpstr>
      <vt:lpstr>Вопрос</vt:lpstr>
      <vt:lpstr>Вопросы</vt:lpstr>
      <vt:lpstr>Вопрос</vt:lpstr>
      <vt:lpstr>Вопрос</vt:lpstr>
      <vt:lpstr>Вопрос</vt:lpstr>
      <vt:lpstr>Вопрос</vt:lpstr>
      <vt:lpstr>Равнины и горы России 200</vt:lpstr>
      <vt:lpstr>Равнины и горы России 400</vt:lpstr>
      <vt:lpstr>Равнины и горы России 600</vt:lpstr>
      <vt:lpstr>Равнины и горы России 800</vt:lpstr>
      <vt:lpstr>Моря, озера и реки России 200</vt:lpstr>
      <vt:lpstr>Моря, озера и реки России 400</vt:lpstr>
      <vt:lpstr>Моря, озера и реки России 600</vt:lpstr>
      <vt:lpstr>Моря, озера и реки России 800</vt:lpstr>
      <vt:lpstr>Природные зоны России 200</vt:lpstr>
      <vt:lpstr>Природные зоны России 400</vt:lpstr>
      <vt:lpstr>Природные зоны России 600</vt:lpstr>
      <vt:lpstr>Природные зоны России 800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Admin</dc:creator>
  <cp:lastModifiedBy>Admin</cp:lastModifiedBy>
  <cp:revision>6</cp:revision>
  <dcterms:created xsi:type="dcterms:W3CDTF">2020-08-12T18:55:16Z</dcterms:created>
  <dcterms:modified xsi:type="dcterms:W3CDTF">2020-08-12T19:50:49Z</dcterms:modified>
</cp:coreProperties>
</file>