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70" r:id="rId5"/>
    <p:sldId id="259" r:id="rId6"/>
    <p:sldId id="271" r:id="rId7"/>
    <p:sldId id="260" r:id="rId8"/>
    <p:sldId id="261" r:id="rId9"/>
    <p:sldId id="265" r:id="rId10"/>
    <p:sldId id="266" r:id="rId11"/>
    <p:sldId id="273" r:id="rId1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791"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0C6FE4-2165-4646-BB2A-58995C03FCC1}" type="datetimeFigureOut">
              <a:rPr lang="ru-RU" smtClean="0"/>
              <a:t>23.10.2022</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CA4403-D902-43CB-A81D-78B1143C68C8}" type="slidenum">
              <a:rPr lang="ru-RU" smtClean="0"/>
              <a:t>‹#›</a:t>
            </a:fld>
            <a:endParaRPr lang="ru-RU"/>
          </a:p>
        </p:txBody>
      </p:sp>
    </p:spTree>
    <p:extLst>
      <p:ext uri="{BB962C8B-B14F-4D97-AF65-F5344CB8AC3E}">
        <p14:creationId xmlns:p14="http://schemas.microsoft.com/office/powerpoint/2010/main" val="967599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590800"/>
            <a:ext cx="7772400" cy="1143000"/>
          </a:xfrm>
        </p:spPr>
        <p:txBody>
          <a:bodyPr/>
          <a:lstStyle>
            <a:lvl1pPr>
              <a:defRPr/>
            </a:lvl1pPr>
          </a:lstStyle>
          <a:p>
            <a:pPr lvl="0"/>
            <a:r>
              <a:rPr lang="ru-RU" noProof="0"/>
              <a:t>Образец заголовка</a:t>
            </a:r>
            <a:endParaRPr lang="en-US" noProof="0"/>
          </a:p>
        </p:txBody>
      </p:sp>
      <p:sp>
        <p:nvSpPr>
          <p:cNvPr id="3075" name="Rectangle 3"/>
          <p:cNvSpPr>
            <a:spLocks noGrp="1" noChangeArrowheads="1"/>
          </p:cNvSpPr>
          <p:nvPr>
            <p:ph type="subTitle" idx="1"/>
          </p:nvPr>
        </p:nvSpPr>
        <p:spPr>
          <a:xfrm>
            <a:off x="1371600" y="3886200"/>
            <a:ext cx="6400800" cy="533400"/>
          </a:xfrm>
        </p:spPr>
        <p:txBody>
          <a:bodyPr/>
          <a:lstStyle>
            <a:lvl1pPr marL="0" indent="0" algn="ctr">
              <a:buFontTx/>
              <a:buNone/>
              <a:defRPr/>
            </a:lvl1pPr>
          </a:lstStyle>
          <a:p>
            <a:pPr lvl="0"/>
            <a:r>
              <a:rPr lang="ru-RU" noProof="0"/>
              <a:t>Образец подзаголовка</a:t>
            </a:r>
            <a:endParaRPr lang="en-US" noProof="0"/>
          </a:p>
        </p:txBody>
      </p:sp>
      <p:sp>
        <p:nvSpPr>
          <p:cNvPr id="3076" name="Rectangle 4"/>
          <p:cNvSpPr>
            <a:spLocks noGrp="1" noChangeArrowheads="1"/>
          </p:cNvSpPr>
          <p:nvPr>
            <p:ph type="dt" sz="half" idx="2"/>
          </p:nvPr>
        </p:nvSpPr>
        <p:spPr>
          <a:xfrm>
            <a:off x="685800" y="6248400"/>
            <a:ext cx="1905000" cy="457200"/>
          </a:xfrm>
        </p:spPr>
        <p:txBody>
          <a:bodyPr/>
          <a:lstStyle>
            <a:lvl1pPr>
              <a:defRPr/>
            </a:lvl1pPr>
          </a:lstStyle>
          <a:p>
            <a:endParaRPr lang="en-US"/>
          </a:p>
        </p:txBody>
      </p:sp>
      <p:sp>
        <p:nvSpPr>
          <p:cNvPr id="3077" name="Rectangle 5"/>
          <p:cNvSpPr>
            <a:spLocks noGrp="1" noChangeArrowheads="1"/>
          </p:cNvSpPr>
          <p:nvPr>
            <p:ph type="ftr" sz="quarter" idx="3"/>
          </p:nvPr>
        </p:nvSpPr>
        <p:spPr>
          <a:xfrm>
            <a:off x="3124200" y="6248400"/>
            <a:ext cx="2895600" cy="457200"/>
          </a:xfrm>
        </p:spPr>
        <p:txBody>
          <a:bodyPr/>
          <a:lstStyle>
            <a:lvl1pPr>
              <a:defRPr/>
            </a:lvl1pPr>
          </a:lstStyle>
          <a:p>
            <a:endParaRPr lang="en-US"/>
          </a:p>
        </p:txBody>
      </p:sp>
      <p:sp>
        <p:nvSpPr>
          <p:cNvPr id="3078" name="Rectangle 6"/>
          <p:cNvSpPr>
            <a:spLocks noGrp="1" noChangeArrowheads="1"/>
          </p:cNvSpPr>
          <p:nvPr>
            <p:ph type="sldNum" sz="quarter" idx="4"/>
          </p:nvPr>
        </p:nvSpPr>
        <p:spPr>
          <a:xfrm>
            <a:off x="6553200" y="6248400"/>
            <a:ext cx="1905000" cy="457200"/>
          </a:xfrm>
        </p:spPr>
        <p:txBody>
          <a:bodyPr/>
          <a:lstStyle>
            <a:lvl1pPr>
              <a:defRPr/>
            </a:lvl1pPr>
          </a:lstStyle>
          <a:p>
            <a:fld id="{DE05BE80-71CB-4FC5-B5DA-B8A3955FD84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en-US"/>
          </a:p>
        </p:txBody>
      </p:sp>
      <p:sp>
        <p:nvSpPr>
          <p:cNvPr id="5" name="Нижний колонтитул 4"/>
          <p:cNvSpPr>
            <a:spLocks noGrp="1"/>
          </p:cNvSpPr>
          <p:nvPr>
            <p:ph type="ftr" sz="quarter" idx="11"/>
          </p:nvPr>
        </p:nvSpPr>
        <p:spPr/>
        <p:txBody>
          <a:bodyPr/>
          <a:lstStyle>
            <a:lvl1pPr>
              <a:defRPr/>
            </a:lvl1pPr>
          </a:lstStyle>
          <a:p>
            <a:endParaRPr lang="en-US" altLang="en-US"/>
          </a:p>
        </p:txBody>
      </p:sp>
      <p:sp>
        <p:nvSpPr>
          <p:cNvPr id="6" name="Номер слайда 5"/>
          <p:cNvSpPr>
            <a:spLocks noGrp="1"/>
          </p:cNvSpPr>
          <p:nvPr>
            <p:ph type="sldNum" sz="quarter" idx="12"/>
          </p:nvPr>
        </p:nvSpPr>
        <p:spPr/>
        <p:txBody>
          <a:bodyPr/>
          <a:lstStyle>
            <a:lvl1pPr>
              <a:defRPr/>
            </a:lvl1pPr>
          </a:lstStyle>
          <a:p>
            <a:fld id="{6BE6A0FE-BE9E-4312-8680-9CD8D8B90282}" type="slidenum">
              <a:rPr lang="en-US" altLang="en-US"/>
              <a:pPr/>
              <a:t>‹#›</a:t>
            </a:fld>
            <a:endParaRPr lang="en-US" altLang="en-US"/>
          </a:p>
        </p:txBody>
      </p:sp>
    </p:spTree>
    <p:extLst>
      <p:ext uri="{BB962C8B-B14F-4D97-AF65-F5344CB8AC3E}">
        <p14:creationId xmlns:p14="http://schemas.microsoft.com/office/powerpoint/2010/main" val="2418382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en-US"/>
          </a:p>
        </p:txBody>
      </p:sp>
      <p:sp>
        <p:nvSpPr>
          <p:cNvPr id="5" name="Нижний колонтитул 4"/>
          <p:cNvSpPr>
            <a:spLocks noGrp="1"/>
          </p:cNvSpPr>
          <p:nvPr>
            <p:ph type="ftr" sz="quarter" idx="11"/>
          </p:nvPr>
        </p:nvSpPr>
        <p:spPr/>
        <p:txBody>
          <a:bodyPr/>
          <a:lstStyle>
            <a:lvl1pPr>
              <a:defRPr/>
            </a:lvl1pPr>
          </a:lstStyle>
          <a:p>
            <a:endParaRPr lang="en-US" altLang="en-US"/>
          </a:p>
        </p:txBody>
      </p:sp>
      <p:sp>
        <p:nvSpPr>
          <p:cNvPr id="6" name="Номер слайда 5"/>
          <p:cNvSpPr>
            <a:spLocks noGrp="1"/>
          </p:cNvSpPr>
          <p:nvPr>
            <p:ph type="sldNum" sz="quarter" idx="12"/>
          </p:nvPr>
        </p:nvSpPr>
        <p:spPr/>
        <p:txBody>
          <a:bodyPr/>
          <a:lstStyle>
            <a:lvl1pPr>
              <a:defRPr/>
            </a:lvl1pPr>
          </a:lstStyle>
          <a:p>
            <a:fld id="{210D5C0C-833A-4900-95FA-93D2D58DF59A}" type="slidenum">
              <a:rPr lang="en-US" altLang="en-US"/>
              <a:pPr/>
              <a:t>‹#›</a:t>
            </a:fld>
            <a:endParaRPr lang="en-US" altLang="en-US"/>
          </a:p>
        </p:txBody>
      </p:sp>
    </p:spTree>
    <p:extLst>
      <p:ext uri="{BB962C8B-B14F-4D97-AF65-F5344CB8AC3E}">
        <p14:creationId xmlns:p14="http://schemas.microsoft.com/office/powerpoint/2010/main" val="3902447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en-US"/>
          </a:p>
        </p:txBody>
      </p:sp>
      <p:sp>
        <p:nvSpPr>
          <p:cNvPr id="5" name="Нижний колонтитул 4"/>
          <p:cNvSpPr>
            <a:spLocks noGrp="1"/>
          </p:cNvSpPr>
          <p:nvPr>
            <p:ph type="ftr" sz="quarter" idx="11"/>
          </p:nvPr>
        </p:nvSpPr>
        <p:spPr/>
        <p:txBody>
          <a:bodyPr/>
          <a:lstStyle>
            <a:lvl1pPr>
              <a:defRPr/>
            </a:lvl1pPr>
          </a:lstStyle>
          <a:p>
            <a:endParaRPr lang="en-US" altLang="en-US"/>
          </a:p>
        </p:txBody>
      </p:sp>
      <p:sp>
        <p:nvSpPr>
          <p:cNvPr id="6" name="Номер слайда 5"/>
          <p:cNvSpPr>
            <a:spLocks noGrp="1"/>
          </p:cNvSpPr>
          <p:nvPr>
            <p:ph type="sldNum" sz="quarter" idx="12"/>
          </p:nvPr>
        </p:nvSpPr>
        <p:spPr/>
        <p:txBody>
          <a:bodyPr/>
          <a:lstStyle>
            <a:lvl1pPr>
              <a:defRPr/>
            </a:lvl1pPr>
          </a:lstStyle>
          <a:p>
            <a:fld id="{E003014E-FFBF-429A-96A3-1996AC0796A4}" type="slidenum">
              <a:rPr lang="en-US" altLang="en-US"/>
              <a:pPr/>
              <a:t>‹#›</a:t>
            </a:fld>
            <a:endParaRPr lang="en-US" altLang="en-US"/>
          </a:p>
        </p:txBody>
      </p:sp>
    </p:spTree>
    <p:extLst>
      <p:ext uri="{BB962C8B-B14F-4D97-AF65-F5344CB8AC3E}">
        <p14:creationId xmlns:p14="http://schemas.microsoft.com/office/powerpoint/2010/main" val="4171673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endParaRPr lang="en-US" altLang="en-US"/>
          </a:p>
        </p:txBody>
      </p:sp>
      <p:sp>
        <p:nvSpPr>
          <p:cNvPr id="5" name="Нижний колонтитул 4"/>
          <p:cNvSpPr>
            <a:spLocks noGrp="1"/>
          </p:cNvSpPr>
          <p:nvPr>
            <p:ph type="ftr" sz="quarter" idx="11"/>
          </p:nvPr>
        </p:nvSpPr>
        <p:spPr/>
        <p:txBody>
          <a:bodyPr/>
          <a:lstStyle>
            <a:lvl1pPr>
              <a:defRPr/>
            </a:lvl1pPr>
          </a:lstStyle>
          <a:p>
            <a:endParaRPr lang="en-US" altLang="en-US"/>
          </a:p>
        </p:txBody>
      </p:sp>
      <p:sp>
        <p:nvSpPr>
          <p:cNvPr id="6" name="Номер слайда 5"/>
          <p:cNvSpPr>
            <a:spLocks noGrp="1"/>
          </p:cNvSpPr>
          <p:nvPr>
            <p:ph type="sldNum" sz="quarter" idx="12"/>
          </p:nvPr>
        </p:nvSpPr>
        <p:spPr/>
        <p:txBody>
          <a:bodyPr/>
          <a:lstStyle>
            <a:lvl1pPr>
              <a:defRPr/>
            </a:lvl1pPr>
          </a:lstStyle>
          <a:p>
            <a:fld id="{94CE55DB-0652-4965-971C-969BB77C7D90}" type="slidenum">
              <a:rPr lang="en-US" altLang="en-US"/>
              <a:pPr/>
              <a:t>‹#›</a:t>
            </a:fld>
            <a:endParaRPr lang="en-US" altLang="en-US"/>
          </a:p>
        </p:txBody>
      </p:sp>
    </p:spTree>
    <p:extLst>
      <p:ext uri="{BB962C8B-B14F-4D97-AF65-F5344CB8AC3E}">
        <p14:creationId xmlns:p14="http://schemas.microsoft.com/office/powerpoint/2010/main" val="3843485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lvl1pPr>
              <a:defRPr/>
            </a:lvl1pPr>
          </a:lstStyle>
          <a:p>
            <a:endParaRPr lang="en-US" altLang="en-US"/>
          </a:p>
        </p:txBody>
      </p:sp>
      <p:sp>
        <p:nvSpPr>
          <p:cNvPr id="6" name="Нижний колонтитул 5"/>
          <p:cNvSpPr>
            <a:spLocks noGrp="1"/>
          </p:cNvSpPr>
          <p:nvPr>
            <p:ph type="ftr" sz="quarter" idx="11"/>
          </p:nvPr>
        </p:nvSpPr>
        <p:spPr/>
        <p:txBody>
          <a:bodyPr/>
          <a:lstStyle>
            <a:lvl1pPr>
              <a:defRPr/>
            </a:lvl1pPr>
          </a:lstStyle>
          <a:p>
            <a:endParaRPr lang="en-US" altLang="en-US"/>
          </a:p>
        </p:txBody>
      </p:sp>
      <p:sp>
        <p:nvSpPr>
          <p:cNvPr id="7" name="Номер слайда 6"/>
          <p:cNvSpPr>
            <a:spLocks noGrp="1"/>
          </p:cNvSpPr>
          <p:nvPr>
            <p:ph type="sldNum" sz="quarter" idx="12"/>
          </p:nvPr>
        </p:nvSpPr>
        <p:spPr/>
        <p:txBody>
          <a:bodyPr/>
          <a:lstStyle>
            <a:lvl1pPr>
              <a:defRPr/>
            </a:lvl1pPr>
          </a:lstStyle>
          <a:p>
            <a:fld id="{91BAD058-D853-4A30-BAB6-287331DC421A}" type="slidenum">
              <a:rPr lang="en-US" altLang="en-US"/>
              <a:pPr/>
              <a:t>‹#›</a:t>
            </a:fld>
            <a:endParaRPr lang="en-US" altLang="en-US"/>
          </a:p>
        </p:txBody>
      </p:sp>
    </p:spTree>
    <p:extLst>
      <p:ext uri="{BB962C8B-B14F-4D97-AF65-F5344CB8AC3E}">
        <p14:creationId xmlns:p14="http://schemas.microsoft.com/office/powerpoint/2010/main" val="3850817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lvl1pPr>
              <a:defRPr/>
            </a:lvl1pPr>
          </a:lstStyle>
          <a:p>
            <a:endParaRPr lang="en-US" altLang="en-US"/>
          </a:p>
        </p:txBody>
      </p:sp>
      <p:sp>
        <p:nvSpPr>
          <p:cNvPr id="8" name="Нижний колонтитул 7"/>
          <p:cNvSpPr>
            <a:spLocks noGrp="1"/>
          </p:cNvSpPr>
          <p:nvPr>
            <p:ph type="ftr" sz="quarter" idx="11"/>
          </p:nvPr>
        </p:nvSpPr>
        <p:spPr/>
        <p:txBody>
          <a:bodyPr/>
          <a:lstStyle>
            <a:lvl1pPr>
              <a:defRPr/>
            </a:lvl1pPr>
          </a:lstStyle>
          <a:p>
            <a:endParaRPr lang="en-US" altLang="en-US"/>
          </a:p>
        </p:txBody>
      </p:sp>
      <p:sp>
        <p:nvSpPr>
          <p:cNvPr id="9" name="Номер слайда 8"/>
          <p:cNvSpPr>
            <a:spLocks noGrp="1"/>
          </p:cNvSpPr>
          <p:nvPr>
            <p:ph type="sldNum" sz="quarter" idx="12"/>
          </p:nvPr>
        </p:nvSpPr>
        <p:spPr/>
        <p:txBody>
          <a:bodyPr/>
          <a:lstStyle>
            <a:lvl1pPr>
              <a:defRPr/>
            </a:lvl1pPr>
          </a:lstStyle>
          <a:p>
            <a:fld id="{1FD32D60-DBBF-4953-8A56-1C9675756240}" type="slidenum">
              <a:rPr lang="en-US" altLang="en-US"/>
              <a:pPr/>
              <a:t>‹#›</a:t>
            </a:fld>
            <a:endParaRPr lang="en-US" altLang="en-US"/>
          </a:p>
        </p:txBody>
      </p:sp>
    </p:spTree>
    <p:extLst>
      <p:ext uri="{BB962C8B-B14F-4D97-AF65-F5344CB8AC3E}">
        <p14:creationId xmlns:p14="http://schemas.microsoft.com/office/powerpoint/2010/main" val="4220786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lvl1pPr>
              <a:defRPr/>
            </a:lvl1pPr>
          </a:lstStyle>
          <a:p>
            <a:endParaRPr lang="en-US" altLang="en-US"/>
          </a:p>
        </p:txBody>
      </p:sp>
      <p:sp>
        <p:nvSpPr>
          <p:cNvPr id="4" name="Нижний колонтитул 3"/>
          <p:cNvSpPr>
            <a:spLocks noGrp="1"/>
          </p:cNvSpPr>
          <p:nvPr>
            <p:ph type="ftr" sz="quarter" idx="11"/>
          </p:nvPr>
        </p:nvSpPr>
        <p:spPr/>
        <p:txBody>
          <a:bodyPr/>
          <a:lstStyle>
            <a:lvl1pPr>
              <a:defRPr/>
            </a:lvl1pPr>
          </a:lstStyle>
          <a:p>
            <a:endParaRPr lang="en-US" altLang="en-US"/>
          </a:p>
        </p:txBody>
      </p:sp>
      <p:sp>
        <p:nvSpPr>
          <p:cNvPr id="5" name="Номер слайда 4"/>
          <p:cNvSpPr>
            <a:spLocks noGrp="1"/>
          </p:cNvSpPr>
          <p:nvPr>
            <p:ph type="sldNum" sz="quarter" idx="12"/>
          </p:nvPr>
        </p:nvSpPr>
        <p:spPr/>
        <p:txBody>
          <a:bodyPr/>
          <a:lstStyle>
            <a:lvl1pPr>
              <a:defRPr/>
            </a:lvl1pPr>
          </a:lstStyle>
          <a:p>
            <a:fld id="{339789B8-7D17-44AA-A212-FC52C478CB60}" type="slidenum">
              <a:rPr lang="en-US" altLang="en-US"/>
              <a:pPr/>
              <a:t>‹#›</a:t>
            </a:fld>
            <a:endParaRPr lang="en-US" altLang="en-US"/>
          </a:p>
        </p:txBody>
      </p:sp>
    </p:spTree>
    <p:extLst>
      <p:ext uri="{BB962C8B-B14F-4D97-AF65-F5344CB8AC3E}">
        <p14:creationId xmlns:p14="http://schemas.microsoft.com/office/powerpoint/2010/main" val="1580981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ltLang="en-US"/>
          </a:p>
        </p:txBody>
      </p:sp>
      <p:sp>
        <p:nvSpPr>
          <p:cNvPr id="3" name="Нижний колонтитул 2"/>
          <p:cNvSpPr>
            <a:spLocks noGrp="1"/>
          </p:cNvSpPr>
          <p:nvPr>
            <p:ph type="ftr" sz="quarter" idx="11"/>
          </p:nvPr>
        </p:nvSpPr>
        <p:spPr/>
        <p:txBody>
          <a:bodyPr/>
          <a:lstStyle>
            <a:lvl1pPr>
              <a:defRPr/>
            </a:lvl1pPr>
          </a:lstStyle>
          <a:p>
            <a:endParaRPr lang="en-US" altLang="en-US"/>
          </a:p>
        </p:txBody>
      </p:sp>
      <p:sp>
        <p:nvSpPr>
          <p:cNvPr id="4" name="Номер слайда 3"/>
          <p:cNvSpPr>
            <a:spLocks noGrp="1"/>
          </p:cNvSpPr>
          <p:nvPr>
            <p:ph type="sldNum" sz="quarter" idx="12"/>
          </p:nvPr>
        </p:nvSpPr>
        <p:spPr/>
        <p:txBody>
          <a:bodyPr/>
          <a:lstStyle>
            <a:lvl1pPr>
              <a:defRPr/>
            </a:lvl1pPr>
          </a:lstStyle>
          <a:p>
            <a:fld id="{3E0ED9B9-6DAD-4DF7-BE24-2831088A44F5}" type="slidenum">
              <a:rPr lang="en-US" altLang="en-US"/>
              <a:pPr/>
              <a:t>‹#›</a:t>
            </a:fld>
            <a:endParaRPr lang="en-US" altLang="en-US"/>
          </a:p>
        </p:txBody>
      </p:sp>
    </p:spTree>
    <p:extLst>
      <p:ext uri="{BB962C8B-B14F-4D97-AF65-F5344CB8AC3E}">
        <p14:creationId xmlns:p14="http://schemas.microsoft.com/office/powerpoint/2010/main" val="1821290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n-US" altLang="en-US"/>
          </a:p>
        </p:txBody>
      </p:sp>
      <p:sp>
        <p:nvSpPr>
          <p:cNvPr id="6" name="Нижний колонтитул 5"/>
          <p:cNvSpPr>
            <a:spLocks noGrp="1"/>
          </p:cNvSpPr>
          <p:nvPr>
            <p:ph type="ftr" sz="quarter" idx="11"/>
          </p:nvPr>
        </p:nvSpPr>
        <p:spPr/>
        <p:txBody>
          <a:bodyPr/>
          <a:lstStyle>
            <a:lvl1pPr>
              <a:defRPr/>
            </a:lvl1pPr>
          </a:lstStyle>
          <a:p>
            <a:endParaRPr lang="en-US" altLang="en-US"/>
          </a:p>
        </p:txBody>
      </p:sp>
      <p:sp>
        <p:nvSpPr>
          <p:cNvPr id="7" name="Номер слайда 6"/>
          <p:cNvSpPr>
            <a:spLocks noGrp="1"/>
          </p:cNvSpPr>
          <p:nvPr>
            <p:ph type="sldNum" sz="quarter" idx="12"/>
          </p:nvPr>
        </p:nvSpPr>
        <p:spPr/>
        <p:txBody>
          <a:bodyPr/>
          <a:lstStyle>
            <a:lvl1pPr>
              <a:defRPr/>
            </a:lvl1pPr>
          </a:lstStyle>
          <a:p>
            <a:fld id="{725779B0-290F-4520-A6E0-BF57A50CCBA3}" type="slidenum">
              <a:rPr lang="en-US" altLang="en-US"/>
              <a:pPr/>
              <a:t>‹#›</a:t>
            </a:fld>
            <a:endParaRPr lang="en-US" altLang="en-US"/>
          </a:p>
        </p:txBody>
      </p:sp>
    </p:spTree>
    <p:extLst>
      <p:ext uri="{BB962C8B-B14F-4D97-AF65-F5344CB8AC3E}">
        <p14:creationId xmlns:p14="http://schemas.microsoft.com/office/powerpoint/2010/main" val="1440486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n-US" altLang="en-US"/>
          </a:p>
        </p:txBody>
      </p:sp>
      <p:sp>
        <p:nvSpPr>
          <p:cNvPr id="6" name="Нижний колонтитул 5"/>
          <p:cNvSpPr>
            <a:spLocks noGrp="1"/>
          </p:cNvSpPr>
          <p:nvPr>
            <p:ph type="ftr" sz="quarter" idx="11"/>
          </p:nvPr>
        </p:nvSpPr>
        <p:spPr/>
        <p:txBody>
          <a:bodyPr/>
          <a:lstStyle>
            <a:lvl1pPr>
              <a:defRPr/>
            </a:lvl1pPr>
          </a:lstStyle>
          <a:p>
            <a:endParaRPr lang="en-US" altLang="en-US"/>
          </a:p>
        </p:txBody>
      </p:sp>
      <p:sp>
        <p:nvSpPr>
          <p:cNvPr id="7" name="Номер слайда 6"/>
          <p:cNvSpPr>
            <a:spLocks noGrp="1"/>
          </p:cNvSpPr>
          <p:nvPr>
            <p:ph type="sldNum" sz="quarter" idx="12"/>
          </p:nvPr>
        </p:nvSpPr>
        <p:spPr/>
        <p:txBody>
          <a:bodyPr/>
          <a:lstStyle>
            <a:lvl1pPr>
              <a:defRPr/>
            </a:lvl1pPr>
          </a:lstStyle>
          <a:p>
            <a:fld id="{41EC0C76-FACF-49F4-A0A3-FFED6664ADDB}" type="slidenum">
              <a:rPr lang="en-US" altLang="en-US"/>
              <a:pPr/>
              <a:t>‹#›</a:t>
            </a:fld>
            <a:endParaRPr lang="en-US" altLang="en-US"/>
          </a:p>
        </p:txBody>
      </p:sp>
    </p:spTree>
    <p:extLst>
      <p:ext uri="{BB962C8B-B14F-4D97-AF65-F5344CB8AC3E}">
        <p14:creationId xmlns:p14="http://schemas.microsoft.com/office/powerpoint/2010/main" val="4263571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en-US"/>
              <a:t>Образец заголовка</a:t>
            </a:r>
            <a:endParaRPr lang="en-US" altLang="en-US"/>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en-US"/>
              <a:t>Образец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endParaRPr lang="en-US" altLang="en-US"/>
          </a:p>
        </p:txBody>
      </p:sp>
      <p:sp>
        <p:nvSpPr>
          <p:cNvPr id="1028" name="Rectangle 4"/>
          <p:cNvSpPr>
            <a:spLocks noGrp="1" noChangeArrowheads="1"/>
          </p:cNvSpPr>
          <p:nvPr>
            <p:ph type="dt" sz="half" idx="2"/>
          </p:nvPr>
        </p:nvSpPr>
        <p:spPr bwMode="auto">
          <a:xfrm>
            <a:off x="685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p:cNvSpPr>
            <a:spLocks noGrp="1" noChangeArrowheads="1"/>
          </p:cNvSpPr>
          <p:nvPr>
            <p:ph type="ftr" sz="quarter" idx="3"/>
          </p:nvPr>
        </p:nvSpPr>
        <p:spPr bwMode="auto">
          <a:xfrm>
            <a:off x="31242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p:cNvSpPr>
            <a:spLocks noGrp="1" noChangeArrowheads="1"/>
          </p:cNvSpPr>
          <p:nvPr>
            <p:ph type="sldNum" sz="quarter" idx="4"/>
          </p:nvPr>
        </p:nvSpPr>
        <p:spPr bwMode="auto">
          <a:xfrm>
            <a:off x="65532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C605168D-11D2-4C02-8C14-C27CB40D1338}"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Arial" charset="0"/>
        </a:defRPr>
      </a:lvl2pPr>
      <a:lvl3pPr algn="ctr" rtl="0" eaLnBrk="1" fontAlgn="base" hangingPunct="1">
        <a:spcBef>
          <a:spcPct val="0"/>
        </a:spcBef>
        <a:spcAft>
          <a:spcPct val="0"/>
        </a:spcAft>
        <a:defRPr sz="4000">
          <a:solidFill>
            <a:schemeClr val="tx2"/>
          </a:solidFill>
          <a:latin typeface="Arial" charset="0"/>
        </a:defRPr>
      </a:lvl3pPr>
      <a:lvl4pPr algn="ctr" rtl="0" eaLnBrk="1" fontAlgn="base" hangingPunct="1">
        <a:spcBef>
          <a:spcPct val="0"/>
        </a:spcBef>
        <a:spcAft>
          <a:spcPct val="0"/>
        </a:spcAft>
        <a:defRPr sz="4000">
          <a:solidFill>
            <a:schemeClr val="tx2"/>
          </a:solidFill>
          <a:latin typeface="Arial" charset="0"/>
        </a:defRPr>
      </a:lvl4pPr>
      <a:lvl5pPr algn="ctr" rtl="0" eaLnBrk="1" fontAlgn="base" hangingPunct="1">
        <a:spcBef>
          <a:spcPct val="0"/>
        </a:spcBef>
        <a:spcAft>
          <a:spcPct val="0"/>
        </a:spcAft>
        <a:defRPr sz="4000">
          <a:solidFill>
            <a:schemeClr val="tx2"/>
          </a:solidFill>
          <a:latin typeface="Arial" charset="0"/>
        </a:defRPr>
      </a:lvl5pPr>
      <a:lvl6pPr marL="457200" algn="ctr" rtl="0" eaLnBrk="1" fontAlgn="base" hangingPunct="1">
        <a:spcBef>
          <a:spcPct val="0"/>
        </a:spcBef>
        <a:spcAft>
          <a:spcPct val="0"/>
        </a:spcAft>
        <a:defRPr sz="4000">
          <a:solidFill>
            <a:schemeClr val="tx2"/>
          </a:solidFill>
          <a:latin typeface="Arial" charset="0"/>
        </a:defRPr>
      </a:lvl6pPr>
      <a:lvl7pPr marL="914400" algn="ctr" rtl="0" eaLnBrk="1" fontAlgn="base" hangingPunct="1">
        <a:spcBef>
          <a:spcPct val="0"/>
        </a:spcBef>
        <a:spcAft>
          <a:spcPct val="0"/>
        </a:spcAft>
        <a:defRPr sz="4000">
          <a:solidFill>
            <a:schemeClr val="tx2"/>
          </a:solidFill>
          <a:latin typeface="Arial" charset="0"/>
        </a:defRPr>
      </a:lvl7pPr>
      <a:lvl8pPr marL="1371600" algn="ctr" rtl="0" eaLnBrk="1" fontAlgn="base" hangingPunct="1">
        <a:spcBef>
          <a:spcPct val="0"/>
        </a:spcBef>
        <a:spcAft>
          <a:spcPct val="0"/>
        </a:spcAft>
        <a:defRPr sz="4000">
          <a:solidFill>
            <a:schemeClr val="tx2"/>
          </a:solidFill>
          <a:latin typeface="Arial" charset="0"/>
        </a:defRPr>
      </a:lvl8pPr>
      <a:lvl9pPr marL="1828800" algn="ctr" rtl="0" eaLnBrk="1" fontAlgn="base" hangingPunct="1">
        <a:spcBef>
          <a:spcPct val="0"/>
        </a:spcBef>
        <a:spcAft>
          <a:spcPct val="0"/>
        </a:spcAft>
        <a:defRPr sz="4000">
          <a:solidFill>
            <a:schemeClr val="tx2"/>
          </a:solidFill>
          <a:latin typeface="Arial" charset="0"/>
        </a:defRPr>
      </a:lvl9pPr>
    </p:titleStyle>
    <p:bodyStyle>
      <a:lvl1pPr marL="342900" indent="-342900" algn="l" rtl="0" eaLnBrk="1" fontAlgn="base" hangingPunct="1">
        <a:spcBef>
          <a:spcPct val="20000"/>
        </a:spcBef>
        <a:spcAft>
          <a:spcPct val="0"/>
        </a:spcAft>
        <a:buChar char="•"/>
        <a:defRPr>
          <a:solidFill>
            <a:schemeClr val="tx1"/>
          </a:solidFill>
          <a:latin typeface="+mn-lt"/>
          <a:ea typeface="+mn-ea"/>
          <a:cs typeface="+mn-cs"/>
        </a:defRPr>
      </a:lvl1pPr>
      <a:lvl2pPr marL="742950" indent="-285750" algn="l" rtl="0" eaLnBrk="1" fontAlgn="base" hangingPunct="1">
        <a:spcBef>
          <a:spcPct val="20000"/>
        </a:spcBef>
        <a:spcAft>
          <a:spcPct val="0"/>
        </a:spcAft>
        <a:buChar char="–"/>
        <a:defRPr>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F3F7B797-3BDC-40F9-8E80-CB0B0C130324}"/>
              </a:ext>
            </a:extLst>
          </p:cNvPr>
          <p:cNvSpPr>
            <a:spLocks noGrp="1"/>
          </p:cNvSpPr>
          <p:nvPr>
            <p:ph type="ctrTitle"/>
          </p:nvPr>
        </p:nvSpPr>
        <p:spPr>
          <a:xfrm>
            <a:off x="762000" y="152400"/>
            <a:ext cx="8198466" cy="849327"/>
          </a:xfrm>
        </p:spPr>
        <p:txBody>
          <a:bodyPr rtlCol="0">
            <a:noAutofit/>
          </a:bodyPr>
          <a:lstStyle/>
          <a:p>
            <a:r>
              <a:rPr lang="ru-RU" sz="1800" b="1" dirty="0">
                <a:solidFill>
                  <a:schemeClr val="tx1"/>
                </a:solidFill>
                <a:latin typeface="Times New Roman" panose="02020603050405020304" pitchFamily="18" charset="0"/>
                <a:cs typeface="Times New Roman" panose="02020603050405020304" pitchFamily="18" charset="0"/>
              </a:rPr>
              <a:t>Министерство образования Московской области</a:t>
            </a:r>
            <a:br>
              <a:rPr lang="ru-RU" sz="1800" b="1" dirty="0">
                <a:solidFill>
                  <a:schemeClr val="tx1"/>
                </a:solidFill>
                <a:latin typeface="Times New Roman" panose="02020603050405020304" pitchFamily="18" charset="0"/>
                <a:cs typeface="Times New Roman" panose="02020603050405020304" pitchFamily="18" charset="0"/>
              </a:rPr>
            </a:br>
            <a:r>
              <a:rPr lang="ru-RU" sz="1800" b="1" dirty="0">
                <a:solidFill>
                  <a:schemeClr val="tx1"/>
                </a:solidFill>
                <a:latin typeface="Times New Roman" panose="02020603050405020304" pitchFamily="18" charset="0"/>
                <a:cs typeface="Times New Roman" panose="02020603050405020304" pitchFamily="18" charset="0"/>
              </a:rPr>
              <a:t>Государственное бюджетное профессиональное образовательное </a:t>
            </a:r>
            <a:br>
              <a:rPr lang="ru-RU" sz="1800" dirty="0">
                <a:solidFill>
                  <a:schemeClr val="tx1"/>
                </a:solidFill>
                <a:latin typeface="Times New Roman" panose="02020603050405020304" pitchFamily="18" charset="0"/>
                <a:cs typeface="Times New Roman" panose="02020603050405020304" pitchFamily="18" charset="0"/>
              </a:rPr>
            </a:br>
            <a:r>
              <a:rPr lang="ru-RU" sz="1800" b="1" dirty="0">
                <a:solidFill>
                  <a:schemeClr val="tx1"/>
                </a:solidFill>
                <a:latin typeface="Times New Roman" panose="02020603050405020304" pitchFamily="18" charset="0"/>
                <a:cs typeface="Times New Roman" panose="02020603050405020304" pitchFamily="18" charset="0"/>
              </a:rPr>
              <a:t>учреждение Московской области «Щелковский колледж»</a:t>
            </a:r>
            <a:br>
              <a:rPr lang="ru-RU" sz="1800" dirty="0">
                <a:solidFill>
                  <a:schemeClr val="tx1"/>
                </a:solidFill>
                <a:latin typeface="Times New Roman" panose="02020603050405020304" pitchFamily="18" charset="0"/>
                <a:cs typeface="Times New Roman" panose="02020603050405020304" pitchFamily="18" charset="0"/>
              </a:rPr>
            </a:br>
            <a:r>
              <a:rPr lang="ru-RU" sz="1800" b="1" dirty="0">
                <a:solidFill>
                  <a:schemeClr val="tx1"/>
                </a:solidFill>
                <a:latin typeface="Times New Roman" panose="02020603050405020304" pitchFamily="18" charset="0"/>
                <a:cs typeface="Times New Roman" panose="02020603050405020304" pitchFamily="18" charset="0"/>
              </a:rPr>
              <a:t>(ГБПОУ МО «Щелковский колледж») СП 5,6</a:t>
            </a:r>
            <a:endParaRPr lang="ru-RU" sz="1800" dirty="0">
              <a:solidFill>
                <a:schemeClr val="tx1"/>
              </a:solidFill>
              <a:latin typeface="Times New Roman" panose="02020603050405020304" pitchFamily="18" charset="0"/>
              <a:cs typeface="Times New Roman" panose="02020603050405020304" pitchFamily="18" charset="0"/>
            </a:endParaRPr>
          </a:p>
        </p:txBody>
      </p:sp>
      <p:sp>
        <p:nvSpPr>
          <p:cNvPr id="5" name="Подзаголовок 2">
            <a:extLst>
              <a:ext uri="{FF2B5EF4-FFF2-40B4-BE49-F238E27FC236}">
                <a16:creationId xmlns:a16="http://schemas.microsoft.com/office/drawing/2014/main" id="{3902D97B-B3A5-4723-92DA-D3BB12BDECBA}"/>
              </a:ext>
            </a:extLst>
          </p:cNvPr>
          <p:cNvSpPr>
            <a:spLocks noGrp="1"/>
          </p:cNvSpPr>
          <p:nvPr>
            <p:ph type="subTitle" idx="1"/>
          </p:nvPr>
        </p:nvSpPr>
        <p:spPr>
          <a:xfrm>
            <a:off x="197422" y="4800600"/>
            <a:ext cx="7000385" cy="1019538"/>
          </a:xfrm>
        </p:spPr>
        <p:txBody>
          <a:bodyPr rtlCol="0">
            <a:normAutofit/>
          </a:bodyPr>
          <a:lstStyle/>
          <a:p>
            <a:pPr algn="just"/>
            <a:endParaRPr lang="ru-RU" noProof="1">
              <a:solidFill>
                <a:schemeClr val="bg1">
                  <a:lumMod val="75000"/>
                </a:schemeClr>
              </a:solidFill>
              <a:latin typeface="Times New Roman" panose="02020603050405020304" pitchFamily="18" charset="0"/>
              <a:cs typeface="Times New Roman" panose="02020603050405020304" pitchFamily="18" charset="0"/>
            </a:endParaRPr>
          </a:p>
          <a:p>
            <a:pPr algn="just"/>
            <a:r>
              <a:rPr lang="ru-RU" noProof="1">
                <a:solidFill>
                  <a:schemeClr val="bg1">
                    <a:lumMod val="75000"/>
                  </a:schemeClr>
                </a:solidFill>
                <a:latin typeface="Times New Roman" panose="02020603050405020304" pitchFamily="18" charset="0"/>
                <a:cs typeface="Times New Roman" panose="02020603050405020304" pitchFamily="18" charset="0"/>
              </a:rPr>
              <a:t>Преподаватель: Журавлева Ю.В</a:t>
            </a:r>
          </a:p>
        </p:txBody>
      </p:sp>
      <p:sp>
        <p:nvSpPr>
          <p:cNvPr id="6" name="TextBox 5"/>
          <p:cNvSpPr txBox="1"/>
          <p:nvPr/>
        </p:nvSpPr>
        <p:spPr>
          <a:xfrm>
            <a:off x="1592458" y="2514600"/>
            <a:ext cx="6146490" cy="1384995"/>
          </a:xfrm>
          <a:prstGeom prst="rect">
            <a:avLst/>
          </a:prstGeom>
          <a:noFill/>
        </p:spPr>
        <p:txBody>
          <a:bodyPr wrap="none" rtlCol="0">
            <a:spAutoFit/>
          </a:bodyPr>
          <a:lstStyle/>
          <a:p>
            <a:pPr algn="ctr"/>
            <a:r>
              <a:rPr lang="ru-RU" sz="2800" dirty="0">
                <a:latin typeface="Times New Roman" panose="02020603050405020304" pitchFamily="18" charset="0"/>
                <a:cs typeface="Times New Roman" panose="02020603050405020304" pitchFamily="18" charset="0"/>
              </a:rPr>
              <a:t>Проект по праву</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на тему:</a:t>
            </a:r>
            <a:br>
              <a:rPr lang="ru-RU" sz="2800">
                <a:latin typeface="Times New Roman" panose="02020603050405020304" pitchFamily="18" charset="0"/>
                <a:cs typeface="Times New Roman" panose="02020603050405020304" pitchFamily="18" charset="0"/>
              </a:rPr>
            </a:br>
            <a:r>
              <a:rPr lang="ru-RU" sz="2800">
                <a:latin typeface="Times New Roman" panose="02020603050405020304" pitchFamily="18" charset="0"/>
                <a:cs typeface="Times New Roman" panose="02020603050405020304" pitchFamily="18" charset="0"/>
              </a:rPr>
              <a:t>«</a:t>
            </a:r>
            <a:r>
              <a:rPr lang="ru-RU"/>
              <a:t>Защита интеллектуальной собственности</a:t>
            </a:r>
            <a:r>
              <a:rPr lang="ru-RU" sz="2800">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p:txBody>
      </p:sp>
      <p:pic>
        <p:nvPicPr>
          <p:cNvPr id="7" name="Рисунок 6" descr="значок"/>
          <p:cNvPicPr/>
          <p:nvPr/>
        </p:nvPicPr>
        <p:blipFill>
          <a:blip r:embed="rId2">
            <a:extLst>
              <a:ext uri="{28A0092B-C50C-407E-A947-70E740481C1C}">
                <a14:useLocalDpi xmlns:a14="http://schemas.microsoft.com/office/drawing/2010/main" val="0"/>
              </a:ext>
            </a:extLst>
          </a:blip>
          <a:srcRect/>
          <a:stretch>
            <a:fillRect/>
          </a:stretch>
        </p:blipFill>
        <p:spPr bwMode="auto">
          <a:xfrm>
            <a:off x="533400" y="152400"/>
            <a:ext cx="914400" cy="849327"/>
          </a:xfrm>
          <a:prstGeom prst="rect">
            <a:avLst/>
          </a:prstGeom>
          <a:noFill/>
        </p:spPr>
      </p:pic>
    </p:spTree>
    <p:extLst>
      <p:ext uri="{BB962C8B-B14F-4D97-AF65-F5344CB8AC3E}">
        <p14:creationId xmlns:p14="http://schemas.microsoft.com/office/powerpoint/2010/main" val="22911297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827584" y="1643572"/>
            <a:ext cx="6768752" cy="450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0" y="609600"/>
            <a:ext cx="9144000" cy="875184"/>
          </a:xfrm>
        </p:spPr>
        <p:txBody>
          <a:bodyPr/>
          <a:lstStyle/>
          <a:p>
            <a:r>
              <a:rPr lang="ru-RU" b="1" dirty="0">
                <a:ln>
                  <a:prstDash val="solid"/>
                </a:ln>
                <a:solidFill>
                  <a:srgbClr val="C00000"/>
                </a:solidFill>
                <a:latin typeface="Times New Roman" panose="02020603050405020304" pitchFamily="18" charset="0"/>
                <a:cs typeface="Times New Roman" panose="02020603050405020304" pitchFamily="18" charset="0"/>
              </a:rPr>
              <a:t>Критерии патентоспособности</a:t>
            </a:r>
          </a:p>
        </p:txBody>
      </p:sp>
      <p:sp>
        <p:nvSpPr>
          <p:cNvPr id="3" name="Объект 2"/>
          <p:cNvSpPr>
            <a:spLocks noGrp="1"/>
          </p:cNvSpPr>
          <p:nvPr>
            <p:ph idx="1"/>
          </p:nvPr>
        </p:nvSpPr>
        <p:spPr>
          <a:xfrm>
            <a:off x="179512" y="1556792"/>
            <a:ext cx="8712968" cy="4114800"/>
          </a:xfrm>
        </p:spPr>
        <p:txBody>
          <a:bodyPr/>
          <a:lstStyle/>
          <a:p>
            <a:pPr marL="0" indent="0" algn="just">
              <a:buNone/>
            </a:pPr>
            <a:r>
              <a:rPr lang="ru-RU" dirty="0">
                <a:latin typeface="Times New Roman" panose="02020603050405020304" pitchFamily="18" charset="0"/>
                <a:cs typeface="Times New Roman" panose="02020603050405020304" pitchFamily="18" charset="0"/>
              </a:rPr>
              <a:t>Патент выдают на изобретения, следующим критериям патентоспособности:</a:t>
            </a:r>
          </a:p>
          <a:p>
            <a:pPr marL="0" indent="0" algn="just">
              <a:buNone/>
            </a:pPr>
            <a:r>
              <a:rPr lang="ru-RU" i="1" dirty="0">
                <a:latin typeface="Times New Roman" panose="02020603050405020304" pitchFamily="18" charset="0"/>
                <a:cs typeface="Times New Roman" panose="02020603050405020304" pitchFamily="18" charset="0"/>
              </a:rPr>
              <a:t>Новизна</a:t>
            </a:r>
            <a:r>
              <a:rPr lang="ru-RU" dirty="0">
                <a:latin typeface="Times New Roman" panose="02020603050405020304" pitchFamily="18" charset="0"/>
                <a:cs typeface="Times New Roman" panose="02020603050405020304" pitchFamily="18" charset="0"/>
              </a:rPr>
              <a:t> – на момент регистрации изобретения информация о нём не опубликована в официальных источниках,</a:t>
            </a:r>
          </a:p>
          <a:p>
            <a:pPr marL="0" indent="0" algn="just">
              <a:buNone/>
            </a:pPr>
            <a:r>
              <a:rPr lang="ru-RU" i="1" dirty="0">
                <a:latin typeface="Times New Roman" panose="02020603050405020304" pitchFamily="18" charset="0"/>
                <a:cs typeface="Times New Roman" panose="02020603050405020304" pitchFamily="18" charset="0"/>
              </a:rPr>
              <a:t>Промышленная применимость </a:t>
            </a:r>
            <a:r>
              <a:rPr lang="ru-RU" dirty="0">
                <a:latin typeface="Times New Roman" panose="02020603050405020304" pitchFamily="18" charset="0"/>
                <a:cs typeface="Times New Roman" panose="02020603050405020304" pitchFamily="18" charset="0"/>
              </a:rPr>
              <a:t>– изобретение должно быть пригодно к использованию при производстве изделий и технических объектов,</a:t>
            </a:r>
          </a:p>
          <a:p>
            <a:pPr marL="0" indent="0" algn="just">
              <a:buNone/>
            </a:pPr>
            <a:r>
              <a:rPr lang="ru-RU" i="1" dirty="0">
                <a:latin typeface="Times New Roman" panose="02020603050405020304" pitchFamily="18" charset="0"/>
                <a:cs typeface="Times New Roman" panose="02020603050405020304" pitchFamily="18" charset="0"/>
              </a:rPr>
              <a:t>Отличительность</a:t>
            </a:r>
            <a:r>
              <a:rPr lang="ru-RU" dirty="0">
                <a:latin typeface="Times New Roman" panose="02020603050405020304" pitchFamily="18" charset="0"/>
                <a:cs typeface="Times New Roman" panose="02020603050405020304" pitchFamily="18" charset="0"/>
              </a:rPr>
              <a:t> – изобретение должно иметь хотя бы один признак, который отличает его от ранее известных решений, или при тех же признаках, что и аналоги, обеспечивать большую пользу.</a:t>
            </a:r>
          </a:p>
        </p:txBody>
      </p:sp>
    </p:spTree>
    <p:extLst>
      <p:ext uri="{BB962C8B-B14F-4D97-AF65-F5344CB8AC3E}">
        <p14:creationId xmlns:p14="http://schemas.microsoft.com/office/powerpoint/2010/main" val="58257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lgn="just">
              <a:buNone/>
            </a:pPr>
            <a:r>
              <a:rPr lang="ru-RU" sz="4000" b="1" dirty="0">
                <a:latin typeface="Times New Roman" panose="02020603050405020304" pitchFamily="18" charset="0"/>
                <a:cs typeface="Times New Roman" panose="02020603050405020304" pitchFamily="18" charset="0"/>
              </a:rPr>
              <a:t>СПАСИБО ЗА ВНИМАНИЕ</a:t>
            </a:r>
          </a:p>
        </p:txBody>
      </p:sp>
    </p:spTree>
    <p:extLst>
      <p:ext uri="{BB962C8B-B14F-4D97-AF65-F5344CB8AC3E}">
        <p14:creationId xmlns:p14="http://schemas.microsoft.com/office/powerpoint/2010/main" val="11796992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lum bright="70000" contrast="-70000"/>
            <a:extLst>
              <a:ext uri="{28A0092B-C50C-407E-A947-70E740481C1C}">
                <a14:useLocalDpi xmlns:a14="http://schemas.microsoft.com/office/drawing/2010/main" val="0"/>
              </a:ext>
            </a:extLst>
          </a:blip>
          <a:srcRect r="5794"/>
          <a:stretch/>
        </p:blipFill>
        <p:spPr bwMode="auto">
          <a:xfrm>
            <a:off x="6084169" y="1380863"/>
            <a:ext cx="3059832" cy="486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rotWithShape="1">
          <a:blip r:embed="rId2">
            <a:lum bright="70000" contrast="-70000"/>
            <a:extLst>
              <a:ext uri="{28A0092B-C50C-407E-A947-70E740481C1C}">
                <a14:useLocalDpi xmlns:a14="http://schemas.microsoft.com/office/drawing/2010/main" val="0"/>
              </a:ext>
            </a:extLst>
          </a:blip>
          <a:srcRect l="3520"/>
          <a:stretch/>
        </p:blipFill>
        <p:spPr bwMode="auto">
          <a:xfrm>
            <a:off x="0" y="1360902"/>
            <a:ext cx="3133684" cy="486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2968871" y="1380863"/>
            <a:ext cx="3248025" cy="486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0" y="609600"/>
            <a:ext cx="9144000" cy="947192"/>
          </a:xfr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ru-RU" b="1" dirty="0">
                <a:ln>
                  <a:prstDash val="solid"/>
                </a:ln>
                <a:solidFill>
                  <a:srgbClr val="C00000"/>
                </a:solidFill>
                <a:effectLst>
                  <a:outerShdw blurRad="88000" dist="50800" dir="5040000" algn="tl">
                    <a:schemeClr val="accent4">
                      <a:tint val="80000"/>
                      <a:satMod val="250000"/>
                      <a:alpha val="45000"/>
                    </a:schemeClr>
                  </a:outerShdw>
                </a:effectLst>
                <a:latin typeface="Times New Roman" panose="02020603050405020304" pitchFamily="18" charset="0"/>
                <a:cs typeface="Times New Roman" panose="02020603050405020304" pitchFamily="18" charset="0"/>
              </a:rPr>
              <a:t>Интеллектуальная собственность</a:t>
            </a:r>
          </a:p>
        </p:txBody>
      </p:sp>
      <p:sp>
        <p:nvSpPr>
          <p:cNvPr id="8" name="Содержимое 2"/>
          <p:cNvSpPr txBox="1">
            <a:spLocks/>
          </p:cNvSpPr>
          <p:nvPr/>
        </p:nvSpPr>
        <p:spPr bwMode="auto">
          <a:xfrm>
            <a:off x="640320" y="1677544"/>
            <a:ext cx="7772400" cy="7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R="0" lvl="0" algn="just" defTabSz="914400" rtl="0" eaLnBrk="1" fontAlgn="base" latinLnBrk="0" hangingPunct="1">
              <a:lnSpc>
                <a:spcPct val="100000"/>
              </a:lnSpc>
              <a:spcBef>
                <a:spcPct val="20000"/>
              </a:spcBef>
              <a:spcAft>
                <a:spcPct val="0"/>
              </a:spcAft>
              <a:buClrTx/>
              <a:buSzTx/>
              <a:tabLst/>
              <a:defRPr/>
            </a:pPr>
            <a:r>
              <a:rPr kumimoji="0" lang="ru-RU" sz="1800" b="0" i="0" u="none"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Интеллектуальная собственность и авторское право – взаимозависимые понятия одного правового поля. </a:t>
            </a:r>
          </a:p>
          <a:p>
            <a:pPr marR="0" lvl="0" algn="just" defTabSz="914400" rtl="0" eaLnBrk="1" fontAlgn="base" latinLnBrk="0" hangingPunct="1">
              <a:lnSpc>
                <a:spcPct val="100000"/>
              </a:lnSpc>
              <a:spcBef>
                <a:spcPct val="20000"/>
              </a:spcBef>
              <a:spcAft>
                <a:spcPct val="0"/>
              </a:spcAft>
              <a:buClrTx/>
              <a:buSzTx/>
              <a:tabLst/>
              <a:defRPr/>
            </a:pPr>
            <a:endParaRPr kumimoji="0" lang="ru-RU" sz="1800" b="0" i="0" u="none"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sp>
        <p:nvSpPr>
          <p:cNvPr id="3" name="TextBox 2"/>
          <p:cNvSpPr txBox="1"/>
          <p:nvPr/>
        </p:nvSpPr>
        <p:spPr>
          <a:xfrm>
            <a:off x="5133953" y="2507201"/>
            <a:ext cx="3719659" cy="2862322"/>
          </a:xfrm>
          <a:prstGeom prst="rect">
            <a:avLst/>
          </a:prstGeom>
          <a:noFill/>
        </p:spPr>
        <p:txBody>
          <a:bodyPr wrap="square" rtlCol="0">
            <a:spAutoFit/>
          </a:bodyPr>
          <a:lstStyle/>
          <a:p>
            <a:pPr lvl="0"/>
            <a:r>
              <a:rPr lang="ru-RU" sz="1800" kern="0" dirty="0">
                <a:latin typeface="Times New Roman" panose="02020603050405020304" pitchFamily="18" charset="0"/>
                <a:cs typeface="Times New Roman" panose="02020603050405020304" pitchFamily="18" charset="0"/>
              </a:rPr>
              <a:t>Новейшие разработки, изобретения, литературные произведения, предметы изобразительного искусства и просто идеи – все эти продукты интеллектуальной деятельности в юриспруденции объедены общим понятием - </a:t>
            </a:r>
            <a:r>
              <a:rPr lang="ru-RU" sz="1800" b="1" i="1" kern="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интеллектуальная собственность</a:t>
            </a:r>
          </a:p>
          <a:p>
            <a:endParaRPr lang="ru-RU" sz="1800" dirty="0"/>
          </a:p>
        </p:txBody>
      </p:sp>
      <p:pic>
        <p:nvPicPr>
          <p:cNvPr id="4" name="Рисунок 3"/>
          <p:cNvPicPr>
            <a:picLocks noChangeAspect="1"/>
          </p:cNvPicPr>
          <p:nvPr/>
        </p:nvPicPr>
        <p:blipFill>
          <a:blip r:embed="rId3"/>
          <a:stretch>
            <a:fillRect/>
          </a:stretch>
        </p:blipFill>
        <p:spPr>
          <a:xfrm>
            <a:off x="1097280" y="2593646"/>
            <a:ext cx="2958911" cy="3409792"/>
          </a:xfrm>
          <a:prstGeom prst="rect">
            <a:avLst/>
          </a:prstGeom>
          <a:ln>
            <a:noFill/>
          </a:ln>
          <a:effectLst>
            <a:softEdge rad="112500"/>
          </a:effectLst>
        </p:spPr>
      </p:pic>
    </p:spTree>
    <p:extLst>
      <p:ext uri="{BB962C8B-B14F-4D97-AF65-F5344CB8AC3E}">
        <p14:creationId xmlns:p14="http://schemas.microsoft.com/office/powerpoint/2010/main" val="39009655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flipH="1">
            <a:off x="4716016" y="1700808"/>
            <a:ext cx="4257860" cy="4427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1700808"/>
            <a:ext cx="4427984" cy="4427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0" y="609600"/>
            <a:ext cx="9144000" cy="947192"/>
          </a:xfrm>
          <a:effectLst/>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3600" b="1" dirty="0">
                <a:ln>
                  <a:solidFill>
                    <a:srgbClr val="C00000"/>
                  </a:solidFill>
                  <a:prstDash val="solid"/>
                </a:ln>
                <a:solidFill>
                  <a:srgbClr val="C00000"/>
                </a:solidFill>
                <a:latin typeface="Times New Roman" panose="02020603050405020304" pitchFamily="18" charset="0"/>
                <a:cs typeface="Times New Roman" panose="02020603050405020304" pitchFamily="18" charset="0"/>
              </a:rPr>
              <a:t>Интеллектуальная</a:t>
            </a:r>
            <a:r>
              <a:rPr lang="ru-RU" sz="3600" b="1" dirty="0">
                <a:ln>
                  <a:solidFill>
                    <a:srgbClr val="C00000"/>
                  </a:solidFill>
                  <a:prstDash val="solid"/>
                </a:ln>
                <a:solidFill>
                  <a:srgbClr val="C00000"/>
                </a:solidFill>
                <a:effectLst>
                  <a:outerShdw blurRad="88000" dist="50800" dir="5040000" algn="tl">
                    <a:schemeClr val="accent4">
                      <a:tint val="80000"/>
                      <a:satMod val="250000"/>
                      <a:alpha val="45000"/>
                    </a:schemeClr>
                  </a:outerShdw>
                </a:effectLst>
                <a:latin typeface="Times New Roman" panose="02020603050405020304" pitchFamily="18" charset="0"/>
                <a:cs typeface="Times New Roman" panose="02020603050405020304" pitchFamily="18" charset="0"/>
              </a:rPr>
              <a:t> </a:t>
            </a:r>
            <a:r>
              <a:rPr lang="ru-RU" sz="3600" b="1" dirty="0">
                <a:ln>
                  <a:solidFill>
                    <a:srgbClr val="C00000"/>
                  </a:solidFill>
                  <a:prstDash val="solid"/>
                </a:ln>
                <a:solidFill>
                  <a:srgbClr val="C00000"/>
                </a:solidFill>
                <a:latin typeface="Times New Roman" panose="02020603050405020304" pitchFamily="18" charset="0"/>
                <a:cs typeface="Times New Roman" panose="02020603050405020304" pitchFamily="18" charset="0"/>
              </a:rPr>
              <a:t>собственность</a:t>
            </a:r>
          </a:p>
        </p:txBody>
      </p:sp>
      <p:sp>
        <p:nvSpPr>
          <p:cNvPr id="3" name="Объект 2"/>
          <p:cNvSpPr>
            <a:spLocks noGrp="1"/>
          </p:cNvSpPr>
          <p:nvPr>
            <p:ph idx="1"/>
          </p:nvPr>
        </p:nvSpPr>
        <p:spPr>
          <a:xfrm>
            <a:off x="251520" y="1556792"/>
            <a:ext cx="8640960" cy="4114800"/>
          </a:xfrm>
        </p:spPr>
        <p:txBody>
          <a:bodyPr/>
          <a:lstStyle/>
          <a:p>
            <a:pPr marL="0" indent="0">
              <a:buNone/>
            </a:pPr>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В широком понимании «интеллектуальная собственность» означает закрепленные законом временное исключительное право на результат интеллектуальной деятельности или средства индивидуализации.</a:t>
            </a:r>
          </a:p>
          <a:p>
            <a:pPr marL="0" indent="0">
              <a:buNone/>
            </a:pPr>
            <a:r>
              <a:rPr lang="ru-RU" dirty="0">
                <a:latin typeface="Times New Roman" panose="02020603050405020304" pitchFamily="18" charset="0"/>
                <a:cs typeface="Times New Roman" panose="02020603050405020304" pitchFamily="18" charset="0"/>
              </a:rPr>
              <a:t> Законодательство, которое определяет права на интеллектуальную собственность, устанавливает монополию авторов на определенные формы использования результатов своей интеллектуальной, творческой деятельности, которые могут использоваться другими лицами лишь с разрешения первых.</a:t>
            </a:r>
          </a:p>
        </p:txBody>
      </p:sp>
    </p:spTree>
    <p:extLst>
      <p:ext uri="{BB962C8B-B14F-4D97-AF65-F5344CB8AC3E}">
        <p14:creationId xmlns:p14="http://schemas.microsoft.com/office/powerpoint/2010/main" val="631658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lum bright="70000" contrast="-70000"/>
            <a:extLst>
              <a:ext uri="{28A0092B-C50C-407E-A947-70E740481C1C}">
                <a14:useLocalDpi xmlns:a14="http://schemas.microsoft.com/office/drawing/2010/main" val="0"/>
              </a:ext>
            </a:extLst>
          </a:blip>
          <a:srcRect r="5794"/>
          <a:stretch/>
        </p:blipFill>
        <p:spPr bwMode="auto">
          <a:xfrm>
            <a:off x="6084169" y="1380863"/>
            <a:ext cx="3059832" cy="486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rotWithShape="1">
          <a:blip r:embed="rId2">
            <a:lum bright="70000" contrast="-70000"/>
            <a:extLst>
              <a:ext uri="{28A0092B-C50C-407E-A947-70E740481C1C}">
                <a14:useLocalDpi xmlns:a14="http://schemas.microsoft.com/office/drawing/2010/main" val="0"/>
              </a:ext>
            </a:extLst>
          </a:blip>
          <a:srcRect l="3520"/>
          <a:stretch/>
        </p:blipFill>
        <p:spPr bwMode="auto">
          <a:xfrm>
            <a:off x="0" y="1360902"/>
            <a:ext cx="3133684" cy="486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2968871" y="1380863"/>
            <a:ext cx="3248025" cy="486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0" y="609600"/>
            <a:ext cx="9144000" cy="947192"/>
          </a:xfr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ru-RU" b="1" dirty="0">
                <a:ln>
                  <a:prstDash val="solid"/>
                </a:ln>
                <a:solidFill>
                  <a:srgbClr val="C00000"/>
                </a:solidFill>
                <a:effectLst>
                  <a:outerShdw blurRad="88000" dist="50800" dir="5040000" algn="tl">
                    <a:schemeClr val="accent4">
                      <a:tint val="80000"/>
                      <a:satMod val="250000"/>
                      <a:alpha val="45000"/>
                    </a:schemeClr>
                  </a:outerShdw>
                </a:effectLst>
                <a:latin typeface="Times New Roman" panose="02020603050405020304" pitchFamily="18" charset="0"/>
                <a:cs typeface="Times New Roman" panose="02020603050405020304" pitchFamily="18" charset="0"/>
              </a:rPr>
              <a:t>Интеллектуальная собственность</a:t>
            </a:r>
          </a:p>
        </p:txBody>
      </p:sp>
      <p:sp>
        <p:nvSpPr>
          <p:cNvPr id="3" name="Объект 2"/>
          <p:cNvSpPr>
            <a:spLocks noGrp="1"/>
          </p:cNvSpPr>
          <p:nvPr>
            <p:ph idx="1"/>
          </p:nvPr>
        </p:nvSpPr>
        <p:spPr>
          <a:xfrm>
            <a:off x="179512" y="1628800"/>
            <a:ext cx="8784976" cy="4114800"/>
          </a:xfrm>
        </p:spPr>
        <p:txBody>
          <a:bodyPr/>
          <a:lstStyle/>
          <a:p>
            <a:pPr marL="0" indent="0">
              <a:buNone/>
            </a:pPr>
            <a:r>
              <a:rPr lang="ru-RU" dirty="0">
                <a:latin typeface="Times New Roman" panose="02020603050405020304" pitchFamily="18" charset="0"/>
                <a:cs typeface="Times New Roman" panose="02020603050405020304" pitchFamily="18" charset="0"/>
              </a:rPr>
              <a:t>В России термин </a:t>
            </a:r>
            <a:r>
              <a:rPr lang="ru-RU"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«интеллектуальная собственность» </a:t>
            </a:r>
            <a:r>
              <a:rPr lang="ru-RU" dirty="0">
                <a:latin typeface="Times New Roman" panose="02020603050405020304" pitchFamily="18" charset="0"/>
                <a:cs typeface="Times New Roman" panose="02020603050405020304" pitchFamily="18" charset="0"/>
              </a:rPr>
              <a:t>определён в ст. 1225 части четвертой Гражданского кодекса РФ, принятой 24 ноября 2006 года, как </a:t>
            </a:r>
            <a:r>
              <a:rPr lang="ru-RU" i="1" u="sng" dirty="0">
                <a:latin typeface="Times New Roman" panose="02020603050405020304" pitchFamily="18" charset="0"/>
                <a:cs typeface="Times New Roman" panose="02020603050405020304" pitchFamily="18" charset="0"/>
              </a:rPr>
              <a:t>список результатов интеллектуальной деятельности и приравненных к ним средств индивидуализации, которым предоставляется правовая защита</a:t>
            </a:r>
            <a:r>
              <a:rPr lang="ru-RU" dirty="0">
                <a:latin typeface="Times New Roman" panose="02020603050405020304" pitchFamily="18" charset="0"/>
                <a:cs typeface="Times New Roman" panose="02020603050405020304" pitchFamily="18" charset="0"/>
              </a:rPr>
              <a:t>.</a:t>
            </a:r>
          </a:p>
          <a:p>
            <a:pPr marL="0" indent="0">
              <a:buNone/>
            </a:pPr>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 Термин </a:t>
            </a:r>
            <a:r>
              <a:rPr lang="ru-RU"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«интеллектуальные права» </a:t>
            </a:r>
            <a:r>
              <a:rPr lang="ru-RU" dirty="0">
                <a:latin typeface="Times New Roman" panose="02020603050405020304" pitchFamily="18" charset="0"/>
                <a:cs typeface="Times New Roman" panose="02020603050405020304" pitchFamily="18" charset="0"/>
              </a:rPr>
              <a:t>определён в ст. 1226  как права на «результаты интеллектуальной деятельности и приравненные к ним средства индивидуализации».</a:t>
            </a:r>
          </a:p>
          <a:p>
            <a:endParaRPr lang="ru-RU" sz="2400" dirty="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0965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394049" y="1916832"/>
            <a:ext cx="3460589" cy="4152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0" y="609600"/>
            <a:ext cx="9144000" cy="1143000"/>
          </a:xfrm>
        </p:spPr>
        <p:txBody>
          <a:bodyPr/>
          <a:lstStyle/>
          <a:p>
            <a:r>
              <a:rPr lang="ru-RU" sz="2400" b="1" dirty="0">
                <a:ln>
                  <a:prstDash val="solid"/>
                </a:ln>
                <a:solidFill>
                  <a:srgbClr val="C00000"/>
                </a:solidFill>
                <a:latin typeface="Times New Roman" panose="02020603050405020304" pitchFamily="18" charset="0"/>
                <a:cs typeface="Times New Roman" panose="02020603050405020304" pitchFamily="18" charset="0"/>
              </a:rPr>
              <a:t>Объекты интеллектуальной собственности</a:t>
            </a:r>
          </a:p>
        </p:txBody>
      </p:sp>
      <p:sp>
        <p:nvSpPr>
          <p:cNvPr id="3" name="Объект 2"/>
          <p:cNvSpPr>
            <a:spLocks noGrp="1"/>
          </p:cNvSpPr>
          <p:nvPr>
            <p:ph idx="1"/>
          </p:nvPr>
        </p:nvSpPr>
        <p:spPr>
          <a:xfrm>
            <a:off x="179512" y="1981200"/>
            <a:ext cx="8784976" cy="4114800"/>
          </a:xfrm>
        </p:spPr>
        <p:txBody>
          <a:bodyPr/>
          <a:lstStyle/>
          <a:p>
            <a:pPr algn="just">
              <a:buFont typeface="Wingdings" pitchFamily="2" charset="2"/>
              <a:buChar char="Ø"/>
            </a:pPr>
            <a:r>
              <a:rPr lang="ru-RU" dirty="0">
                <a:latin typeface="Times New Roman" panose="02020603050405020304" pitchFamily="18" charset="0"/>
                <a:cs typeface="Times New Roman" panose="02020603050405020304" pitchFamily="18" charset="0"/>
              </a:rPr>
              <a:t>Объектами интеллектуальной собственности становятся творения человеческой мысли, интеллекта, являющиеся в то же время объектами правовой охраны. К ним относятся: </a:t>
            </a:r>
          </a:p>
          <a:p>
            <a:pPr algn="just">
              <a:buFont typeface="Wingdings" pitchFamily="2" charset="2"/>
              <a:buChar char="Ø"/>
            </a:pPr>
            <a:r>
              <a:rPr lang="ru-RU" dirty="0">
                <a:latin typeface="Times New Roman" panose="02020603050405020304" pitchFamily="18" charset="0"/>
                <a:cs typeface="Times New Roman" panose="02020603050405020304" pitchFamily="18" charset="0"/>
              </a:rPr>
              <a:t>произведения науки, литературы, искусства и других видов творческой деятельности,</a:t>
            </a:r>
          </a:p>
          <a:p>
            <a:pPr algn="just">
              <a:buFont typeface="Wingdings" pitchFamily="2" charset="2"/>
              <a:buChar char="Ø"/>
            </a:pPr>
            <a:r>
              <a:rPr lang="ru-RU" dirty="0">
                <a:latin typeface="Times New Roman" panose="02020603050405020304" pitchFamily="18" charset="0"/>
                <a:cs typeface="Times New Roman" panose="02020603050405020304" pitchFamily="18" charset="0"/>
              </a:rPr>
              <a:t>изобретения и полезные модели, являющиеся решением технических задач;</a:t>
            </a:r>
          </a:p>
          <a:p>
            <a:pPr algn="just">
              <a:buFont typeface="Wingdings" pitchFamily="2" charset="2"/>
              <a:buChar char="Ø"/>
            </a:pPr>
            <a:r>
              <a:rPr lang="ru-RU" dirty="0">
                <a:latin typeface="Times New Roman" panose="02020603050405020304" pitchFamily="18" charset="0"/>
                <a:cs typeface="Times New Roman" panose="02020603050405020304" pitchFamily="18" charset="0"/>
              </a:rPr>
              <a:t>промышленные образцы, относящиеся к творениям технической эстетики, которые определяют внешний вид промышленной продукции;</a:t>
            </a:r>
          </a:p>
          <a:p>
            <a:pPr algn="just">
              <a:buFont typeface="Wingdings" pitchFamily="2" charset="2"/>
              <a:buChar char="Ø"/>
            </a:pPr>
            <a:r>
              <a:rPr lang="ru-RU" dirty="0">
                <a:latin typeface="Times New Roman" panose="02020603050405020304" pitchFamily="18" charset="0"/>
                <a:cs typeface="Times New Roman" panose="02020603050405020304" pitchFamily="18" charset="0"/>
              </a:rPr>
              <a:t>товарные знаки, знаки обслуживания и наименования мест происхождения, предназначенные для выделения продукции данного предприятия (фирмы) в массе однородных товаров и услуг, гарантирования качества и рекламы;</a:t>
            </a:r>
          </a:p>
          <a:p>
            <a:pPr algn="just">
              <a:buFont typeface="Wingdings" pitchFamily="2" charset="2"/>
              <a:buChar char="Ø"/>
            </a:pPr>
            <a:r>
              <a:rPr lang="ru-RU" dirty="0">
                <a:latin typeface="Times New Roman" panose="02020603050405020304" pitchFamily="18" charset="0"/>
                <a:cs typeface="Times New Roman" panose="02020603050405020304" pitchFamily="18" charset="0"/>
              </a:rPr>
              <a:t>фирменные наименования, позволяющие идентифицировать предприятие определенного физического или юридического лица;</a:t>
            </a:r>
          </a:p>
          <a:p>
            <a:pPr algn="just">
              <a:buFont typeface="Wingdings" pitchFamily="2" charset="2"/>
              <a:buChar char="Ø"/>
            </a:pPr>
            <a:r>
              <a:rPr lang="ru-RU" dirty="0">
                <a:latin typeface="Times New Roman" panose="02020603050405020304" pitchFamily="18" charset="0"/>
                <a:cs typeface="Times New Roman" panose="02020603050405020304" pitchFamily="18" charset="0"/>
              </a:rPr>
              <a:t>программы для ЭВМ, базы данных, ноу-хау.</a:t>
            </a:r>
          </a:p>
        </p:txBody>
      </p:sp>
    </p:spTree>
    <p:extLst>
      <p:ext uri="{BB962C8B-B14F-4D97-AF65-F5344CB8AC3E}">
        <p14:creationId xmlns:p14="http://schemas.microsoft.com/office/powerpoint/2010/main" val="158833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394049" y="1916832"/>
            <a:ext cx="3460589" cy="4152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0" y="609600"/>
            <a:ext cx="9144000" cy="819136"/>
          </a:xfrm>
        </p:spPr>
        <p:txBody>
          <a:bodyPr/>
          <a:lstStyle/>
          <a:p>
            <a:r>
              <a:rPr lang="ru-RU" sz="3600" b="1" dirty="0">
                <a:ln>
                  <a:prstDash val="solid"/>
                </a:ln>
                <a:solidFill>
                  <a:srgbClr val="C00000"/>
                </a:solidFill>
                <a:latin typeface="Times New Roman" panose="02020603050405020304" pitchFamily="18" charset="0"/>
                <a:cs typeface="Times New Roman" panose="02020603050405020304" pitchFamily="18" charset="0"/>
              </a:rPr>
              <a:t>Авторство</a:t>
            </a:r>
          </a:p>
        </p:txBody>
      </p:sp>
      <p:sp>
        <p:nvSpPr>
          <p:cNvPr id="5" name="Содержимое 4"/>
          <p:cNvSpPr>
            <a:spLocks noGrp="1"/>
          </p:cNvSpPr>
          <p:nvPr>
            <p:ph idx="1"/>
          </p:nvPr>
        </p:nvSpPr>
        <p:spPr>
          <a:xfrm>
            <a:off x="285720" y="1500174"/>
            <a:ext cx="8572560" cy="4114800"/>
          </a:xfrm>
        </p:spPr>
        <p:txBody>
          <a:bodyPr/>
          <a:lstStyle/>
          <a:p>
            <a:pPr marL="0" indent="0" algn="just">
              <a:buNone/>
            </a:pPr>
            <a:r>
              <a:rPr lang="ru-RU" dirty="0">
                <a:latin typeface="Times New Roman" panose="02020603050405020304" pitchFamily="18" charset="0"/>
                <a:cs typeface="Times New Roman" panose="02020603050405020304" pitchFamily="18" charset="0"/>
              </a:rPr>
              <a:t> Авторство чаще возникает в творческой и научной среде, когда правообладатели подтверждают авторское право на фильм или музыку, как результат своей творческой деятельности. </a:t>
            </a:r>
          </a:p>
          <a:p>
            <a:pPr marL="0" indent="0" algn="just">
              <a:buNone/>
            </a:pPr>
            <a:r>
              <a:rPr lang="ru-RU" dirty="0">
                <a:latin typeface="Times New Roman" panose="02020603050405020304" pitchFamily="18" charset="0"/>
                <a:cs typeface="Times New Roman" panose="02020603050405020304" pitchFamily="18" charset="0"/>
              </a:rPr>
              <a:t>Автор произведения является первоначальным субъектом права и, именно ему принадлежат имущественные и неимущественные права. </a:t>
            </a:r>
          </a:p>
          <a:p>
            <a:pPr marL="0" indent="0" algn="just">
              <a:buNone/>
            </a:pPr>
            <a:r>
              <a:rPr lang="ru-RU" dirty="0">
                <a:latin typeface="Times New Roman" panose="02020603050405020304" pitchFamily="18" charset="0"/>
                <a:cs typeface="Times New Roman" panose="02020603050405020304" pitchFamily="18" charset="0"/>
              </a:rPr>
              <a:t>Объектом авторского права является собственно фильм или музыка, созданная правообладателем. Таким образом, авторское право на фильм или музыку, с точки зрения юриспруденции, также объект интеллектуальной собственности.   </a:t>
            </a:r>
          </a:p>
          <a:p>
            <a:pPr marL="0" indent="0" algn="just">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833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851920" y="938795"/>
            <a:ext cx="5040560" cy="4620369"/>
          </a:xfrm>
        </p:spPr>
        <p:txBody>
          <a:bodyPr/>
          <a:lstStyle/>
          <a:p>
            <a:pPr marL="0" indent="0" algn="just">
              <a:buNone/>
            </a:pPr>
            <a:r>
              <a:rPr lang="ru-RU" dirty="0">
                <a:latin typeface="Times New Roman" panose="02020603050405020304" pitchFamily="18" charset="0"/>
                <a:cs typeface="Times New Roman" panose="02020603050405020304" pitchFamily="18" charset="0"/>
              </a:rPr>
              <a:t>Выдача привилегий на изобретения в России началась к середине XVIII века, первая из них была выдана в марте 1748 года. </a:t>
            </a:r>
          </a:p>
          <a:p>
            <a:pPr marL="0" indent="0" algn="just">
              <a:buNone/>
            </a:pPr>
            <a:r>
              <a:rPr lang="ru-RU" dirty="0">
                <a:latin typeface="Times New Roman" panose="02020603050405020304" pitchFamily="18" charset="0"/>
                <a:cs typeface="Times New Roman" panose="02020603050405020304" pitchFamily="18" charset="0"/>
              </a:rPr>
              <a:t>До 1812 года было выдано 76 привилегий «на промыслы, торговлю и изобретения в ремеслах и художествах». </a:t>
            </a:r>
          </a:p>
          <a:p>
            <a:pPr marL="0" indent="0" algn="just">
              <a:buNone/>
            </a:pPr>
            <a:r>
              <a:rPr lang="ru-RU" b="1" dirty="0">
                <a:latin typeface="Times New Roman" panose="02020603050405020304" pitchFamily="18" charset="0"/>
                <a:cs typeface="Times New Roman" panose="02020603050405020304" pitchFamily="18" charset="0"/>
              </a:rPr>
              <a:t>17 июня 1812 </a:t>
            </a:r>
            <a:r>
              <a:rPr lang="ru-RU" dirty="0">
                <a:latin typeface="Times New Roman" panose="02020603050405020304" pitchFamily="18" charset="0"/>
                <a:cs typeface="Times New Roman" panose="02020603050405020304" pitchFamily="18" charset="0"/>
              </a:rPr>
              <a:t>Александр I подписал манифест «О привилегиях на разные изобретения и открытия в ремеслах и художествах», являющийся первым патентным законом в России.</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990" y="836712"/>
            <a:ext cx="3566562"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7098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620688"/>
            <a:ext cx="4824536" cy="792088"/>
          </a:xfrm>
        </p:spPr>
        <p:txBody>
          <a:bodyPr/>
          <a:lstStyle/>
          <a:p>
            <a:r>
              <a:rPr lang="ru-RU" b="1" dirty="0">
                <a:ln>
                  <a:prstDash val="solid"/>
                </a:ln>
                <a:solidFill>
                  <a:srgbClr val="C00000"/>
                </a:solidFill>
                <a:latin typeface="Times New Roman" panose="02020603050405020304" pitchFamily="18" charset="0"/>
                <a:cs typeface="Times New Roman" panose="02020603050405020304" pitchFamily="18" charset="0"/>
              </a:rPr>
              <a:t>Патент</a:t>
            </a:r>
          </a:p>
        </p:txBody>
      </p:sp>
      <p:sp>
        <p:nvSpPr>
          <p:cNvPr id="3" name="Объект 2"/>
          <p:cNvSpPr>
            <a:spLocks noGrp="1"/>
          </p:cNvSpPr>
          <p:nvPr>
            <p:ph idx="1"/>
          </p:nvPr>
        </p:nvSpPr>
        <p:spPr>
          <a:xfrm>
            <a:off x="107504" y="1340768"/>
            <a:ext cx="4824536" cy="4114800"/>
          </a:xfrm>
        </p:spPr>
        <p:txBody>
          <a:bodyPr/>
          <a:lstStyle/>
          <a:p>
            <a:pPr marL="0" indent="0" algn="just">
              <a:buNone/>
            </a:pPr>
            <a:r>
              <a:rPr lang="ru-RU" sz="1600" dirty="0">
                <a:latin typeface="Times New Roman" panose="02020603050405020304" pitchFamily="18" charset="0"/>
                <a:cs typeface="Times New Roman" panose="02020603050405020304" pitchFamily="18" charset="0"/>
              </a:rPr>
              <a:t>Российское законодательство не содержит в явном виде определения патента, но на практике под патентом понимается документ, выдаваемый от имени государства лицу, подавшему заявку в установленном законом порядке, в подтверждение его прав на изобретение, полезную модель или промышленный образец. </a:t>
            </a:r>
          </a:p>
          <a:p>
            <a:pPr marL="0" indent="0" algn="just">
              <a:buNone/>
            </a:pPr>
            <a:r>
              <a:rPr lang="ru-RU" sz="1600" dirty="0">
                <a:latin typeface="Times New Roman" panose="02020603050405020304" pitchFamily="18" charset="0"/>
                <a:cs typeface="Times New Roman" panose="02020603050405020304" pitchFamily="18" charset="0"/>
              </a:rPr>
              <a:t>«Патент удостоверяет приоритет, авторство изобретения, полезной модели или промышленного образца и исключительное право на изобретение, полезную модель или промышленный образец». Под правом авторства понимается право признаваться автором изобретения. Под исключительным правом понимается то, что использование соответствующего объекта возможно либо самим правообладателем, либо с его прямого разрешения.</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764704"/>
            <a:ext cx="3810000" cy="509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41243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395536" y="896335"/>
            <a:ext cx="8352928" cy="5116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685800" y="609600"/>
            <a:ext cx="7772400" cy="947192"/>
          </a:xfrm>
        </p:spPr>
        <p:txBody>
          <a:bodyPr/>
          <a:lstStyle/>
          <a:p>
            <a:r>
              <a:rPr lang="ru-RU" b="1" dirty="0">
                <a:ln>
                  <a:prstDash val="solid"/>
                </a:ln>
                <a:solidFill>
                  <a:srgbClr val="C00000"/>
                </a:solidFill>
                <a:latin typeface="Times New Roman" panose="02020603050405020304" pitchFamily="18" charset="0"/>
                <a:cs typeface="Times New Roman" panose="02020603050405020304" pitchFamily="18" charset="0"/>
              </a:rPr>
              <a:t>Патентный поиск</a:t>
            </a:r>
          </a:p>
        </p:txBody>
      </p:sp>
      <p:sp>
        <p:nvSpPr>
          <p:cNvPr id="3" name="Объект 2"/>
          <p:cNvSpPr>
            <a:spLocks noGrp="1"/>
          </p:cNvSpPr>
          <p:nvPr>
            <p:ph idx="1"/>
          </p:nvPr>
        </p:nvSpPr>
        <p:spPr>
          <a:xfrm>
            <a:off x="251520" y="1556792"/>
            <a:ext cx="8640960" cy="4608512"/>
          </a:xfrm>
        </p:spPr>
        <p:txBody>
          <a:bodyPr/>
          <a:lstStyle/>
          <a:p>
            <a:pPr marL="0" indent="0" algn="just">
              <a:buNone/>
            </a:pPr>
            <a:r>
              <a:rPr lang="ru-RU" dirty="0">
                <a:latin typeface="Times New Roman" panose="02020603050405020304" pitchFamily="18" charset="0"/>
                <a:cs typeface="Times New Roman" panose="02020603050405020304" pitchFamily="18" charset="0"/>
              </a:rPr>
              <a:t>Патентный поиск – поиск патентной документации, который помогает изобретателю ответить на следующие вопросы: </a:t>
            </a:r>
          </a:p>
          <a:p>
            <a:pPr marL="0" indent="0" algn="just">
              <a:buNone/>
            </a:pPr>
            <a:r>
              <a:rPr lang="ru-RU" dirty="0">
                <a:latin typeface="Times New Roman" panose="02020603050405020304" pitchFamily="18" charset="0"/>
                <a:cs typeface="Times New Roman" panose="02020603050405020304" pitchFamily="18" charset="0"/>
              </a:rPr>
              <a:t>не  повторяет ли изобретение уже сделанное,</a:t>
            </a:r>
          </a:p>
          <a:p>
            <a:pPr marL="0" indent="0" algn="just">
              <a:buNone/>
            </a:pPr>
            <a:r>
              <a:rPr lang="ru-RU" dirty="0">
                <a:latin typeface="Times New Roman" panose="02020603050405020304" pitchFamily="18" charset="0"/>
                <a:cs typeface="Times New Roman" panose="02020603050405020304" pitchFamily="18" charset="0"/>
              </a:rPr>
              <a:t>были ли ранее аналогичные решения, действуют ли патенты на них или утратили силу,</a:t>
            </a:r>
          </a:p>
          <a:p>
            <a:pPr marL="0" indent="0" algn="just">
              <a:buNone/>
            </a:pPr>
            <a:r>
              <a:rPr lang="ru-RU" dirty="0">
                <a:latin typeface="Times New Roman" panose="02020603050405020304" pitchFamily="18" charset="0"/>
                <a:cs typeface="Times New Roman" panose="02020603050405020304" pitchFamily="18" charset="0"/>
              </a:rPr>
              <a:t>когда, кем и какой документ (авторское свидетельство, патент, заявка,) закреплён за тем или иным техническим решением,</a:t>
            </a:r>
          </a:p>
          <a:p>
            <a:pPr marL="0" indent="0" algn="just">
              <a:buNone/>
            </a:pPr>
            <a:r>
              <a:rPr lang="ru-RU" dirty="0">
                <a:latin typeface="Times New Roman" panose="02020603050405020304" pitchFamily="18" charset="0"/>
                <a:cs typeface="Times New Roman" panose="02020603050405020304" pitchFamily="18" charset="0"/>
              </a:rPr>
              <a:t>каковы достижения в области той или иной техники.</a:t>
            </a:r>
          </a:p>
          <a:p>
            <a:pPr marL="0" indent="0" algn="just">
              <a:buNone/>
            </a:pPr>
            <a:r>
              <a:rPr lang="ru-RU" u="sng" dirty="0">
                <a:latin typeface="Times New Roman" panose="02020603050405020304" pitchFamily="18" charset="0"/>
                <a:cs typeface="Times New Roman" panose="02020603050405020304" pitchFamily="18" charset="0"/>
              </a:rPr>
              <a:t>Изобретения всех стран получают свой код согласно Международной патентной классификации (МПК)</a:t>
            </a:r>
          </a:p>
        </p:txBody>
      </p:sp>
    </p:spTree>
    <p:extLst>
      <p:ext uri="{BB962C8B-B14F-4D97-AF65-F5344CB8AC3E}">
        <p14:creationId xmlns:p14="http://schemas.microsoft.com/office/powerpoint/2010/main" val="3779252469"/>
      </p:ext>
    </p:extLst>
  </p:cSld>
  <p:clrMapOvr>
    <a:masterClrMapping/>
  </p:clrMapOvr>
</p:sld>
</file>

<file path=ppt/theme/theme1.xml><?xml version="1.0" encoding="utf-8"?>
<a:theme xmlns:a="http://schemas.openxmlformats.org/drawingml/2006/main" name="PPP_SFUSI_PRT_4Corners">
  <a:themeElements>
    <a:clrScheme name="">
      <a:dk1>
        <a:srgbClr val="000000"/>
      </a:dk1>
      <a:lt1>
        <a:srgbClr val="B2B2B2"/>
      </a:lt1>
      <a:dk2>
        <a:srgbClr val="000000"/>
      </a:dk2>
      <a:lt2>
        <a:srgbClr val="808080"/>
      </a:lt2>
      <a:accent1>
        <a:srgbClr val="00CC99"/>
      </a:accent1>
      <a:accent2>
        <a:srgbClr val="3333CC"/>
      </a:accent2>
      <a:accent3>
        <a:srgbClr val="D5D5D5"/>
      </a:accent3>
      <a:accent4>
        <a:srgbClr val="000000"/>
      </a:accent4>
      <a:accent5>
        <a:srgbClr val="AAE2CA"/>
      </a:accent5>
      <a:accent6>
        <a:srgbClr val="2D2DB9"/>
      </a:accent6>
      <a:hlink>
        <a:srgbClr val="CCCCFF"/>
      </a:hlink>
      <a:folHlink>
        <a:srgbClr val="B2B2B2"/>
      </a:folHlink>
    </a:clrScheme>
    <a:fontScheme name="Тема Offic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PPP_SFUSI_PRT_4Corners</Template>
  <TotalTime>177</TotalTime>
  <Words>732</Words>
  <Application>Microsoft Office PowerPoint</Application>
  <PresentationFormat>Экран (4:3)</PresentationFormat>
  <Paragraphs>46</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Calibri</vt:lpstr>
      <vt:lpstr>Times New Roman</vt:lpstr>
      <vt:lpstr>Wingdings</vt:lpstr>
      <vt:lpstr>PPP_SFUSI_PRT_4Corners</vt:lpstr>
      <vt:lpstr>Министерство образования Московской области Государственное бюджетное профессиональное образовательное  учреждение Московской области «Щелковский колледж» (ГБПОУ МО «Щелковский колледж») СП 5,6</vt:lpstr>
      <vt:lpstr>Интеллектуальная собственность</vt:lpstr>
      <vt:lpstr>Интеллектуальная собственность</vt:lpstr>
      <vt:lpstr>Интеллектуальная собственность</vt:lpstr>
      <vt:lpstr>Объекты интеллектуальной собственности</vt:lpstr>
      <vt:lpstr>Авторство</vt:lpstr>
      <vt:lpstr>Презентация PowerPoint</vt:lpstr>
      <vt:lpstr>Патент</vt:lpstr>
      <vt:lpstr>Патентный поиск</vt:lpstr>
      <vt:lpstr>Критерии патентоспособности</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ACER</dc:creator>
  <cp:lastModifiedBy>MR.ROSTIK</cp:lastModifiedBy>
  <cp:revision>25</cp:revision>
  <dcterms:created xsi:type="dcterms:W3CDTF">2012-01-23T13:30:00Z</dcterms:created>
  <dcterms:modified xsi:type="dcterms:W3CDTF">2022-10-23T12:42:00Z</dcterms:modified>
</cp:coreProperties>
</file>