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70" r:id="rId8"/>
    <p:sldId id="269" r:id="rId9"/>
    <p:sldId id="277" r:id="rId10"/>
    <p:sldId id="268" r:id="rId11"/>
    <p:sldId id="267" r:id="rId12"/>
    <p:sldId id="278" r:id="rId13"/>
    <p:sldId id="271" r:id="rId14"/>
    <p:sldId id="273" r:id="rId15"/>
    <p:sldId id="274" r:id="rId16"/>
    <p:sldId id="272" r:id="rId17"/>
    <p:sldId id="276" r:id="rId18"/>
    <p:sldId id="275" r:id="rId19"/>
    <p:sldId id="279" r:id="rId20"/>
    <p:sldId id="280" r:id="rId21"/>
    <p:sldId id="26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928694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http://luchik.club/wp-content/themes/luchik/img/kid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8125" y="0"/>
            <a:ext cx="8905875" cy="11429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0042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5929354" cy="36687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128\Desktop\Рисунок1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85728"/>
            <a:ext cx="4229100" cy="3152775"/>
          </a:xfrm>
          <a:prstGeom prst="rect">
            <a:avLst/>
          </a:prstGeom>
          <a:noFill/>
        </p:spPr>
      </p:pic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358082" y="5572116"/>
            <a:ext cx="1928826" cy="1285884"/>
          </a:xfrm>
          <a:prstGeom prst="rect">
            <a:avLst/>
          </a:prstGeom>
          <a:noFill/>
        </p:spPr>
      </p:pic>
      <p:pic>
        <p:nvPicPr>
          <p:cNvPr id="10" name="Picture 2" descr="http://2kinder.ru/image/data/kids_2-1979px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3446"/>
            <a:ext cx="1428760" cy="21120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8" descr="http://img-fotki.yandex.ru/get/6508/20573769.f/0_82ae5_a174c715_L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0"/>
            <a:ext cx="2328684" cy="454821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290"/>
            <a:ext cx="2214578" cy="207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128\Desktop\Рисунок3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240713" cy="1268413"/>
          </a:xfrm>
          <a:prstGeom prst="rect">
            <a:avLst/>
          </a:prstGeom>
          <a:noFill/>
        </p:spPr>
      </p:pic>
      <p:pic>
        <p:nvPicPr>
          <p:cNvPr id="10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215174" y="5429264"/>
            <a:ext cx="1928826" cy="12858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9125" y="2143116"/>
            <a:ext cx="36433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390" y="4357694"/>
            <a:ext cx="158761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358082" y="5429264"/>
            <a:ext cx="1928826" cy="1285884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4956" y="3214686"/>
            <a:ext cx="1419044" cy="258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05" b="78"/>
          <a:stretch>
            <a:fillRect/>
          </a:stretch>
        </p:blipFill>
        <p:spPr bwMode="auto">
          <a:xfrm>
            <a:off x="7286644" y="1071546"/>
            <a:ext cx="1857356" cy="1285884"/>
          </a:xfrm>
          <a:prstGeom prst="rect">
            <a:avLst/>
          </a:prstGeom>
          <a:noFill/>
        </p:spPr>
      </p:pic>
      <p:pic>
        <p:nvPicPr>
          <p:cNvPr id="6" name="Picture 14" descr="Cartoon Books &amp;Tcy;&amp;ycy; &amp;bcy;&amp;iecy;&amp;scy;&amp;iecy;&amp;dcy;&amp;ucy;&amp;jcy; &amp;chcy;&amp;acy;&amp;shchcy;&amp;iecy; &amp;scy; &amp;ncy;&amp;iecy;&amp;jcy;, &amp;Scy;&amp;tcy;&amp;acy;&amp;ncy;&amp;iecy;&amp;shcy;&amp;softcy; &amp;vcy;&amp;chcy;&amp;iecy;&amp;tcy;&amp;vcy;&amp;iecy;&amp;rcy;&amp;ocy; &amp;ucy;&amp;mcy;&amp;ncy;&amp;iecy;&amp;jcy;... &quot; PixelBrush - &amp;Pcy;&amp;ocy;&amp;rcy;&amp;tcy;&amp;acy;&amp;lcy; &amp;ocy; &amp;dcy;&amp;icy;&amp;zcy;&amp;acy;&amp;jcy;&amp;ncy;&amp;iecy;. &amp;Scy;&amp;kcy;&amp;acy;&amp;chcy;&amp;acy;&amp;tcy;&amp;softcy; &amp;fcy;&amp;ocy;&amp;tcy;&amp;ocy;, &amp;kcy;&amp;acy;&amp;rcy;&amp;tcy;&amp;icy;&amp;ncy;&amp;kcy;&amp;icy;, &amp;ocy;&amp;bcy;&amp;ocy;&amp;icy;, &amp;rcy;&amp;icy;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142852"/>
            <a:ext cx="1214446" cy="1314438"/>
          </a:xfrm>
          <a:prstGeom prst="rect">
            <a:avLst/>
          </a:prstGeom>
          <a:noFill/>
        </p:spPr>
      </p:pic>
      <p:sp>
        <p:nvSpPr>
          <p:cNvPr id="9" name="Горизонтальный свиток 8"/>
          <p:cNvSpPr/>
          <p:nvPr userDrawn="1"/>
        </p:nvSpPr>
        <p:spPr>
          <a:xfrm>
            <a:off x="642910" y="714356"/>
            <a:ext cx="6643734" cy="1214446"/>
          </a:xfrm>
          <a:prstGeom prst="horizontalScroll">
            <a:avLst/>
          </a:prstGeom>
          <a:solidFill>
            <a:srgbClr val="00B0F0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128\Desktop\Рисунок4.png"/>
          <p:cNvPicPr>
            <a:picLocks noChangeAspect="1" noChangeArrowheads="1"/>
          </p:cNvPicPr>
          <p:nvPr userDrawn="1"/>
        </p:nvPicPr>
        <p:blipFill>
          <a:blip r:embed="rId4"/>
          <a:srcRect l="3030" t="31670" r="26263"/>
          <a:stretch>
            <a:fillRect/>
          </a:stretch>
        </p:blipFill>
        <p:spPr bwMode="auto">
          <a:xfrm>
            <a:off x="1571604" y="785794"/>
            <a:ext cx="5000660" cy="107890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357430"/>
            <a:ext cx="8329642" cy="1162050"/>
          </a:xfrm>
        </p:spPr>
        <p:txBody>
          <a:bodyPr anchor="b">
            <a:noAutofit/>
          </a:bodyPr>
          <a:lstStyle>
            <a:lvl1pPr algn="l">
              <a:defRPr sz="6000" b="1">
                <a:solidFill>
                  <a:srgbClr val="3333FF"/>
                </a:solidFill>
                <a:latin typeface="Propisi" pitchFamily="2" charset="0"/>
              </a:defRPr>
            </a:lvl1pPr>
          </a:lstStyle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42860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215174" y="5429264"/>
            <a:ext cx="1928826" cy="1285884"/>
          </a:xfrm>
          <a:prstGeom prst="rect">
            <a:avLst/>
          </a:prstGeom>
          <a:noFill/>
        </p:spPr>
      </p:pic>
      <p:pic>
        <p:nvPicPr>
          <p:cNvPr id="8" name="Picture 4" descr="http://0.static.wix.com/media/70804c_0c9a9218f8e4e9377a6b7153961a2bf6.png_51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7201" y="3714752"/>
            <a:ext cx="1696799" cy="2018263"/>
          </a:xfrm>
          <a:prstGeom prst="rect">
            <a:avLst/>
          </a:prstGeom>
          <a:noFill/>
        </p:spPr>
      </p:pic>
      <p:pic>
        <p:nvPicPr>
          <p:cNvPr id="6147" name="Picture 3" descr="C:\Users\128\Desktop\Рисунок5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42852"/>
            <a:ext cx="8710613" cy="11953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r="-5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1000">
                <a:srgbClr val="00B0F0">
                  <a:alpha val="72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214282" y="214290"/>
            <a:ext cx="8786874" cy="6500858"/>
          </a:xfrm>
          <a:prstGeom prst="roundRect">
            <a:avLst/>
          </a:prstGeom>
          <a:blipFill dpi="0" rotWithShape="1">
            <a:blip r:embed="rId13"/>
            <a:srcRect/>
            <a:stretch>
              <a:fillRect r="-5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4"/>
          <p:cNvSpPr txBox="1">
            <a:spLocks/>
          </p:cNvSpPr>
          <p:nvPr userDrawn="1"/>
        </p:nvSpPr>
        <p:spPr>
          <a:xfrm>
            <a:off x="5429256" y="6492875"/>
            <a:ext cx="285752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Шаблон презентации: </a:t>
            </a:r>
            <a:r>
              <a:rPr kumimoji="0" lang="ru-RU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Лазовская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С.В.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«Ознакомление с творчеством Эдуарда Николаевича Успенского с использованием традиционных логопедических приемов»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Воспитатель : Иванова О.И.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6776"/>
            <a:ext cx="4824536" cy="6432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0161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84784"/>
            <a:ext cx="7772400" cy="4284191"/>
          </a:xfrm>
        </p:spPr>
        <p:txBody>
          <a:bodyPr>
            <a:normAutofit/>
          </a:bodyPr>
          <a:lstStyle/>
          <a:p>
            <a:r>
              <a:rPr lang="ru-RU" dirty="0" smtClean="0"/>
              <a:t>В Простоквашино живет,</a:t>
            </a:r>
            <a:br>
              <a:rPr lang="ru-RU" dirty="0" smtClean="0"/>
            </a:br>
            <a:r>
              <a:rPr lang="ru-RU" dirty="0" smtClean="0"/>
              <a:t>Всем газеты разнесет.</a:t>
            </a:r>
            <a:br>
              <a:rPr lang="ru-RU" dirty="0" smtClean="0"/>
            </a:br>
            <a:r>
              <a:rPr lang="ru-RU" dirty="0" smtClean="0"/>
              <a:t>Отдохнет чуть на крылечке</a:t>
            </a:r>
            <a:br>
              <a:rPr lang="ru-RU" dirty="0" smtClean="0"/>
            </a:br>
            <a:r>
              <a:rPr lang="ru-RU" dirty="0" smtClean="0"/>
              <a:t>Почтальон известный ....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4650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556792"/>
            <a:ext cx="6893466" cy="516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907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Успенский\Новая папка (6)\печк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496" y="1556792"/>
            <a:ext cx="6837436" cy="516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980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24744"/>
            <a:ext cx="7772400" cy="5040560"/>
          </a:xfrm>
        </p:spPr>
        <p:txBody>
          <a:bodyPr>
            <a:normAutofit/>
          </a:bodyPr>
          <a:lstStyle/>
          <a:p>
            <a:r>
              <a:rPr lang="ru-RU" dirty="0" smtClean="0"/>
              <a:t>Разыскивают дядю,</a:t>
            </a:r>
            <a:br>
              <a:rPr lang="ru-RU" dirty="0" smtClean="0"/>
            </a:br>
            <a:r>
              <a:rPr lang="ru-RU" dirty="0" smtClean="0"/>
              <a:t>Которому шесть лет.</a:t>
            </a:r>
            <a:br>
              <a:rPr lang="ru-RU" dirty="0" smtClean="0"/>
            </a:br>
            <a:r>
              <a:rPr lang="ru-RU" dirty="0" smtClean="0"/>
              <a:t>Нашедшему в награду </a:t>
            </a:r>
            <a:br>
              <a:rPr lang="ru-RU" dirty="0" smtClean="0"/>
            </a:br>
            <a:r>
              <a:rPr lang="ru-RU" dirty="0" smtClean="0"/>
              <a:t>Дадут велосипед.</a:t>
            </a:r>
            <a:br>
              <a:rPr lang="ru-RU" dirty="0" smtClean="0"/>
            </a:br>
            <a:r>
              <a:rPr lang="ru-RU" dirty="0" smtClean="0"/>
              <a:t>Кто он.....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7013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Успенский\Новая папка (6)\дядя федо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167" y="1658660"/>
            <a:ext cx="6720051" cy="507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299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08720"/>
            <a:ext cx="7772400" cy="5400600"/>
          </a:xfrm>
        </p:spPr>
        <p:txBody>
          <a:bodyPr/>
          <a:lstStyle/>
          <a:p>
            <a:r>
              <a:rPr lang="ru-RU" dirty="0" smtClean="0"/>
              <a:t>Всем известен этот кот,</a:t>
            </a:r>
            <a:br>
              <a:rPr lang="ru-RU" dirty="0" smtClean="0"/>
            </a:br>
            <a:r>
              <a:rPr lang="ru-RU" dirty="0" smtClean="0"/>
              <a:t>он хозяйство сам ведет:</a:t>
            </a:r>
            <a:br>
              <a:rPr lang="ru-RU" dirty="0" smtClean="0"/>
            </a:br>
            <a:r>
              <a:rPr lang="ru-RU" dirty="0" smtClean="0"/>
              <a:t>убирает, шьет, готовит</a:t>
            </a:r>
            <a:br>
              <a:rPr lang="ru-RU" dirty="0" smtClean="0"/>
            </a:br>
            <a:r>
              <a:rPr lang="ru-RU" dirty="0" smtClean="0"/>
              <a:t>и корову даже доит.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778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Успенский\Новая папка (6)\матроск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4664"/>
            <a:ext cx="4320480" cy="624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429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376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050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930226"/>
          </a:xfrm>
        </p:spPr>
        <p:txBody>
          <a:bodyPr>
            <a:normAutofit/>
          </a:bodyPr>
          <a:lstStyle/>
          <a:p>
            <a:r>
              <a:rPr lang="ru-RU" dirty="0" err="1" smtClean="0"/>
              <a:t>Эдуар</a:t>
            </a:r>
            <a:r>
              <a:rPr lang="ru-RU" dirty="0" smtClean="0"/>
              <a:t> Николаевич Успенский</a:t>
            </a:r>
            <a:endParaRPr lang="ru-RU" dirty="0"/>
          </a:p>
        </p:txBody>
      </p:sp>
      <p:pic>
        <p:nvPicPr>
          <p:cNvPr id="1026" name="Picture 2" descr="F:\Успенский\Новая папка (6)\324887_9088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16832"/>
            <a:ext cx="4741838" cy="474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936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620688"/>
            <a:ext cx="7234063" cy="5148287"/>
          </a:xfrm>
        </p:spPr>
        <p:txBody>
          <a:bodyPr>
            <a:normAutofit/>
          </a:bodyPr>
          <a:lstStyle/>
          <a:p>
            <a:r>
              <a:rPr lang="ru-RU" sz="1800" b="0" dirty="0"/>
              <a:t>Эдуард Николаевич Успенский родился в 22 декабря 1937 года в городе Егорьевске Московской области</a:t>
            </a:r>
            <a:r>
              <a:rPr lang="ru-RU" sz="1800" b="0" dirty="0" smtClean="0"/>
              <a:t>.</a:t>
            </a:r>
            <a:br>
              <a:rPr lang="ru-RU" sz="1800" b="0" dirty="0" smtClean="0"/>
            </a:br>
            <a:r>
              <a:rPr lang="ru-RU" sz="1800" b="0" dirty="0"/>
              <a:t>Эдуард Успенский получил широкую известность как автор детских книжек: "Крокодил Гена и его друзья" (1966), "Вниз по волшебной реке" (1972) и др. Огромную популярность приобретают его пьесы, написанные совместно с Р. Качановым, - "Чебурашка и его друзья" (1970); "Наследство Бахрама" (1973); "Отпуск крокодила Гены"(1974) и др. Образы придуманных им Чебурашки, крокодила Гены и др. героев любят дети нескольких поколений.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0" dirty="0"/>
              <a:t>В 1976 вышел сборник стихов "Все в порядке". В 1980 - 90 публикует следующую серию детских книг: "Каникулы в Простоквашино", "Дядя Федор, пес и кот", "Колобок идет по следу",</a:t>
            </a:r>
            <a:br>
              <a:rPr lang="ru-RU" sz="1800" b="0" dirty="0"/>
            </a:br>
            <a:r>
              <a:rPr lang="ru-RU" sz="1800" b="0" dirty="0"/>
              <a:t>В 2010 году Успенскому присуждена премия имени Корнея Чуковского, учрежденная для детских писателей, в главной номинации «За выдающиеся творческие достижения в отечественной детской литературе».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772400" cy="25142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Загадки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Знают взрослые и дети-</a:t>
            </a:r>
            <a:br>
              <a:rPr lang="ru-RU" dirty="0" smtClean="0"/>
            </a:br>
            <a:r>
              <a:rPr lang="ru-RU" dirty="0" smtClean="0"/>
              <a:t>он один такой на свете.</a:t>
            </a:r>
            <a:br>
              <a:rPr lang="ru-RU" dirty="0" smtClean="0"/>
            </a:br>
            <a:r>
              <a:rPr lang="ru-RU" dirty="0" smtClean="0"/>
              <a:t>Он не зайчик и не слон,</a:t>
            </a:r>
            <a:br>
              <a:rPr lang="ru-RU" dirty="0" smtClean="0"/>
            </a:br>
            <a:r>
              <a:rPr lang="ru-RU" dirty="0" smtClean="0"/>
              <a:t>но ушастый все же он.</a:t>
            </a:r>
            <a:br>
              <a:rPr lang="ru-RU" dirty="0" smtClean="0"/>
            </a:br>
            <a:r>
              <a:rPr lang="ru-RU" dirty="0" smtClean="0"/>
              <a:t>Не нужна ему рубашка-он игрушка 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963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Успенский\Новая папка (6)\чебураш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7848872" cy="536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066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340768"/>
            <a:ext cx="7772400" cy="4428207"/>
          </a:xfrm>
        </p:spPr>
        <p:txBody>
          <a:bodyPr>
            <a:normAutofit/>
          </a:bodyPr>
          <a:lstStyle/>
          <a:p>
            <a:r>
              <a:rPr lang="ru-RU" dirty="0" smtClean="0"/>
              <a:t>На гармошке он играет,</a:t>
            </a:r>
            <a:br>
              <a:rPr lang="ru-RU" dirty="0" smtClean="0"/>
            </a:br>
            <a:r>
              <a:rPr lang="ru-RU" dirty="0" smtClean="0"/>
              <a:t>с днем рожденья поздравляет.</a:t>
            </a:r>
            <a:br>
              <a:rPr lang="ru-RU" dirty="0" smtClean="0"/>
            </a:br>
            <a:r>
              <a:rPr lang="ru-RU" dirty="0" smtClean="0"/>
              <a:t>Он зубаст, но все же мил.</a:t>
            </a:r>
            <a:br>
              <a:rPr lang="ru-RU" dirty="0" smtClean="0"/>
            </a:br>
            <a:r>
              <a:rPr lang="ru-RU" dirty="0" smtClean="0"/>
              <a:t>Это .....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26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Успенский\Новая папка (6)\крокоди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0309"/>
            <a:ext cx="5369318" cy="63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985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08720"/>
            <a:ext cx="7162055" cy="4860255"/>
          </a:xfrm>
        </p:spPr>
        <p:txBody>
          <a:bodyPr/>
          <a:lstStyle/>
          <a:p>
            <a:pPr algn="ctr"/>
            <a:r>
              <a:rPr lang="ru-RU" dirty="0" smtClean="0"/>
              <a:t>Все узнает, все достанет.</a:t>
            </a:r>
            <a:br>
              <a:rPr lang="ru-RU" dirty="0" smtClean="0"/>
            </a:br>
            <a:r>
              <a:rPr lang="ru-RU" dirty="0" smtClean="0"/>
              <a:t>Всем мешает и вредит.</a:t>
            </a:r>
            <a:br>
              <a:rPr lang="ru-RU" dirty="0" smtClean="0"/>
            </a:br>
            <a:r>
              <a:rPr lang="ru-RU" dirty="0" smtClean="0"/>
              <a:t>У нее подружка –</a:t>
            </a:r>
            <a:r>
              <a:rPr lang="ru-RU" dirty="0" err="1" smtClean="0"/>
              <a:t>крыска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В дамской сумочке сидит.</a:t>
            </a:r>
            <a:br>
              <a:rPr lang="ru-RU" dirty="0" smtClean="0"/>
            </a:br>
            <a:r>
              <a:rPr lang="ru-RU" dirty="0" smtClean="0"/>
              <a:t>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43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1" y="404664"/>
            <a:ext cx="4870745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922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66</Words>
  <Application>Microsoft Office PowerPoint</Application>
  <PresentationFormat>Экран (4:3)</PresentationFormat>
  <Paragraphs>12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Propisi</vt:lpstr>
      <vt:lpstr>Тема Office</vt:lpstr>
      <vt:lpstr>«Ознакомление с творчеством Эдуарда Николаевича Успенского с использованием традиционных логопедических приемов»</vt:lpstr>
      <vt:lpstr>Эдуар Николаевич Успенский</vt:lpstr>
      <vt:lpstr>Эдуард Николаевич Успенский родился в 22 декабря 1937 года в городе Егорьевске Московской области. Эдуард Успенский получил широкую известность как автор детских книжек: "Крокодил Гена и его друзья" (1966), "Вниз по волшебной реке" (1972) и др. Огромную популярность приобретают его пьесы, написанные совместно с Р. Качановым, - "Чебурашка и его друзья" (1970); "Наследство Бахрама" (1973); "Отпуск крокодила Гены"(1974) и др. Образы придуманных им Чебурашки, крокодила Гены и др. героев любят дети нескольких поколений. В 1976 вышел сборник стихов "Все в порядке". В 1980 - 90 публикует следующую серию детских книг: "Каникулы в Простоквашино", "Дядя Федор, пес и кот", "Колобок идет по следу", В 2010 году Успенскому присуждена премия имени Корнея Чуковского, учрежденная для детских писателей, в главной номинации «За выдающиеся творческие достижения в отечественной детской литературе».</vt:lpstr>
      <vt:lpstr>                          Загадки  Знают взрослые и дети- он один такой на свете. Он не зайчик и не слон, но ушастый все же он. Не нужна ему рубашка-он игрушка ...</vt:lpstr>
      <vt:lpstr>Презентация PowerPoint</vt:lpstr>
      <vt:lpstr>На гармошке он играет, с днем рожденья поздравляет. Он зубаст, но все же мил. Это .....</vt:lpstr>
      <vt:lpstr>Презентация PowerPoint</vt:lpstr>
      <vt:lpstr>Все узнает, все достанет. Всем мешает и вредит. У нее подружка –крыска, В дамской сумочке сидит. ...</vt:lpstr>
      <vt:lpstr>Презентация PowerPoint</vt:lpstr>
      <vt:lpstr>Презентация PowerPoint</vt:lpstr>
      <vt:lpstr>В Простоквашино живет, Всем газеты разнесет. Отдохнет чуть на крылечке Почтальон известный ....</vt:lpstr>
      <vt:lpstr>Презентация PowerPoint</vt:lpstr>
      <vt:lpstr>Презентация PowerPoint</vt:lpstr>
      <vt:lpstr>Разыскивают дядю, Которому шесть лет. Нашедшему в награду  Дадут велосипед. Кто он.....</vt:lpstr>
      <vt:lpstr>Презентация PowerPoint</vt:lpstr>
      <vt:lpstr>Всем известен этот кот, он хозяйство сам ведет: убирает, шьет, готовит и корову даже доит.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128</dc:creator>
  <cp:lastModifiedBy>Olia</cp:lastModifiedBy>
  <cp:revision>11</cp:revision>
  <dcterms:created xsi:type="dcterms:W3CDTF">2015-01-07T15:36:00Z</dcterms:created>
  <dcterms:modified xsi:type="dcterms:W3CDTF">2022-10-23T09:25:32Z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558636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