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32" r:id="rId2"/>
    <p:sldId id="354" r:id="rId3"/>
    <p:sldId id="356" r:id="rId4"/>
    <p:sldId id="355" r:id="rId5"/>
    <p:sldId id="357" r:id="rId6"/>
    <p:sldId id="358" r:id="rId7"/>
    <p:sldId id="360" r:id="rId8"/>
    <p:sldId id="359" r:id="rId9"/>
    <p:sldId id="380" r:id="rId10"/>
    <p:sldId id="379" r:id="rId11"/>
    <p:sldId id="371" r:id="rId12"/>
    <p:sldId id="368" r:id="rId13"/>
    <p:sldId id="364" r:id="rId14"/>
    <p:sldId id="365" r:id="rId15"/>
    <p:sldId id="366" r:id="rId16"/>
    <p:sldId id="367" r:id="rId17"/>
    <p:sldId id="363" r:id="rId18"/>
    <p:sldId id="351" r:id="rId19"/>
    <p:sldId id="382" r:id="rId20"/>
    <p:sldId id="375" r:id="rId21"/>
    <p:sldId id="383" r:id="rId22"/>
    <p:sldId id="381" r:id="rId23"/>
    <p:sldId id="388" r:id="rId24"/>
    <p:sldId id="387" r:id="rId25"/>
    <p:sldId id="372" r:id="rId26"/>
    <p:sldId id="373" r:id="rId27"/>
    <p:sldId id="377" r:id="rId28"/>
    <p:sldId id="376" r:id="rId29"/>
    <p:sldId id="386" r:id="rId30"/>
    <p:sldId id="384" r:id="rId31"/>
    <p:sldId id="353" r:id="rId32"/>
    <p:sldId id="38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4"/>
    <a:srgbClr val="DF21AD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86667" autoAdjust="0"/>
  </p:normalViewPr>
  <p:slideViewPr>
    <p:cSldViewPr>
      <p:cViewPr>
        <p:scale>
          <a:sx n="106" d="100"/>
          <a:sy n="106" d="100"/>
        </p:scale>
        <p:origin x="1764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380F1-C409-4536-AE81-8FA18FB1EA8C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D9E88-D0CB-42F2-8F72-4A2578FF7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16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F430B-3FAB-4E5E-9C36-DB90A832595E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9F64F-1965-4F46-9AB1-B4E9184B18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38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2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</a:p>
          <a:p>
            <a:pPr algn="ctr">
              <a:buFont typeface="Arial" charset="0"/>
              <a:buNone/>
            </a:pPr>
            <a:r>
              <a:rPr lang="ru-RU" sz="2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привычки к здоровому </a:t>
            </a:r>
          </a:p>
          <a:p>
            <a:pPr algn="ctr">
              <a:buFont typeface="Arial" charset="0"/>
              <a:buNone/>
            </a:pPr>
            <a:r>
              <a:rPr lang="ru-RU" sz="2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образу жизни у младших дошкольников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4577" name="Picture 1" descr="C:\Documents and Settings\Admin\Рабочий стол\0aa5352bb8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9872" y="2132855"/>
            <a:ext cx="5092567" cy="410445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HeroicExtremeLeftFacing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395536" y="2852936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Мищенкова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И.Ю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Мирошникова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Т.Ю.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(воспитатели гр.№4)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149080"/>
            <a:ext cx="4032448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49080"/>
            <a:ext cx="4104456" cy="2376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00808"/>
            <a:ext cx="4104456" cy="23042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4032448" cy="2304256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Профилактика эмоционального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напряжения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77072"/>
            <a:ext cx="4032448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77072"/>
            <a:ext cx="4104456" cy="252028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96752"/>
            <a:ext cx="4032448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4104456" cy="2736304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52962" y="-4125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50281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196752"/>
            <a:ext cx="8280919" cy="5400600"/>
          </a:xfrm>
          <a:prstGeom prst="rect">
            <a:avLst/>
          </a:prstGeom>
        </p:spPr>
      </p:pic>
      <p:pic>
        <p:nvPicPr>
          <p:cNvPr id="11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73" y="3029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802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8496944" cy="4536504"/>
          </a:xfrm>
          <a:prstGeom prst="rect">
            <a:avLst/>
          </a:prstGeom>
        </p:spPr>
      </p:pic>
      <p:pic>
        <p:nvPicPr>
          <p:cNvPr id="13" name="Содержимое 3" descr="Рисунок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9756" y="24206"/>
            <a:ext cx="9323512" cy="683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9756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2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32042"/>
            <a:ext cx="9503024" cy="699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Массаж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23" y="1628800"/>
            <a:ext cx="4178969" cy="36993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28800"/>
            <a:ext cx="4499991" cy="3699378"/>
          </a:xfrm>
          <a:prstGeom prst="rect">
            <a:avLst/>
          </a:prstGeom>
        </p:spPr>
      </p:pic>
      <p:pic>
        <p:nvPicPr>
          <p:cNvPr id="10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2888"/>
            <a:ext cx="9503024" cy="699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802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1844824"/>
            <a:ext cx="8568952" cy="4869160"/>
          </a:xfrm>
          <a:prstGeom prst="rect">
            <a:avLst/>
          </a:prstGeom>
        </p:spPr>
      </p:pic>
      <p:pic>
        <p:nvPicPr>
          <p:cNvPr id="7" name="Содержимое 3" descr="Рисунок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79512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79512" y="0"/>
            <a:ext cx="9290810" cy="68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08912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2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4104456" cy="34563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252" y="1772816"/>
            <a:ext cx="4339243" cy="3456384"/>
          </a:xfrm>
          <a:prstGeom prst="rect">
            <a:avLst/>
          </a:prstGeom>
        </p:spPr>
      </p:pic>
      <p:pic>
        <p:nvPicPr>
          <p:cNvPr id="8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802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1628800"/>
            <a:ext cx="4374740" cy="36993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320480" cy="3699378"/>
          </a:xfrm>
          <a:prstGeom prst="rect">
            <a:avLst/>
          </a:prstGeom>
        </p:spPr>
      </p:pic>
      <p:pic>
        <p:nvPicPr>
          <p:cNvPr id="8" name="Содержимое 3" descr="Рисунок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72139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13" y="0"/>
            <a:ext cx="9323512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Профилактика плоскостопия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2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С/Р игра « Доктор»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5" y="1556792"/>
            <a:ext cx="4284335" cy="37713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1556792"/>
            <a:ext cx="4374740" cy="3771386"/>
          </a:xfrm>
          <a:prstGeom prst="rect">
            <a:avLst/>
          </a:prstGeom>
        </p:spPr>
      </p:pic>
      <p:pic>
        <p:nvPicPr>
          <p:cNvPr id="8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7524193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49080"/>
            <a:ext cx="3888431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49080"/>
            <a:ext cx="4248472" cy="2448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4248472" cy="2448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3888432" cy="2448272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Привитие культурно –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гигиенических навыков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97573" y="980728"/>
            <a:ext cx="8229600" cy="5511845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практико-ориентированный.</a:t>
            </a:r>
          </a:p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информационно-игровой.</a:t>
            </a:r>
          </a:p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Срок проекта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среднесрочный.(</a:t>
            </a:r>
            <a:r>
              <a:rPr lang="ru-RU" sz="2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месяца)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воспитатели, воспитанники </a:t>
            </a:r>
            <a:r>
              <a:rPr lang="en-US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младшей группы, их родители.</a:t>
            </a:r>
          </a:p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формирование культуры здоровья у детей 3-4 лет; сохранение и укрепление здоровья детей; приобщение детей и их родителей к здоровому образу жизни.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07953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320480" cy="40280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1484784"/>
            <a:ext cx="4374740" cy="4028060"/>
          </a:xfrm>
          <a:prstGeom prst="rect">
            <a:avLst/>
          </a:prstGeom>
        </p:spPr>
      </p:pic>
      <p:pic>
        <p:nvPicPr>
          <p:cNvPr id="8" name="Содержимое 3" descr="Рисунок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4791" y="-6386"/>
            <a:ext cx="9530701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156" y="-6386"/>
            <a:ext cx="9490065" cy="698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 в </a:t>
            </a:r>
            <a:r>
              <a:rPr lang="ru-RU" sz="3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мед.кабинет</a:t>
            </a: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72309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09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 на пищеблок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248472" cy="3960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4784"/>
            <a:ext cx="4464496" cy="3960440"/>
          </a:xfrm>
          <a:prstGeom prst="rect">
            <a:avLst/>
          </a:prstGeom>
        </p:spPr>
      </p:pic>
      <p:pic>
        <p:nvPicPr>
          <p:cNvPr id="8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40" y="36004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717032"/>
            <a:ext cx="4536504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96752"/>
            <a:ext cx="4536504" cy="23762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3528392" cy="5400600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Зимние прогулки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05064"/>
            <a:ext cx="4032448" cy="25202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54114"/>
            <a:ext cx="4032448" cy="2478941"/>
          </a:xfrm>
          <a:prstGeom prst="rect">
            <a:avLst/>
          </a:prstGeom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Посадка лука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67250"/>
            <a:ext cx="4464496" cy="24789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005064"/>
            <a:ext cx="4464496" cy="2520279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098870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24471"/>
            <a:ext cx="7128792" cy="4752528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Просмотр мультфильма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Уроки Тетушки Совы»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80566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61048"/>
            <a:ext cx="4392488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96752"/>
            <a:ext cx="43924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4176464" cy="2592288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61048"/>
            <a:ext cx="4176464" cy="2736304"/>
          </a:xfrm>
          <a:prstGeom prst="rect">
            <a:avLst/>
          </a:prstGeom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Развлечение « Самый ловкий»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79602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7500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Совместное развлечение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Щенячий патруль»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1" y="1628800"/>
            <a:ext cx="4248472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1628800"/>
            <a:ext cx="4302732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0" y="4149080"/>
            <a:ext cx="4248473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4149080"/>
            <a:ext cx="4302732" cy="2448272"/>
          </a:xfrm>
          <a:prstGeom prst="rect">
            <a:avLst/>
          </a:prstGeom>
        </p:spPr>
      </p:pic>
      <p:pic>
        <p:nvPicPr>
          <p:cNvPr id="11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18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745536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140" r="37455" b="27461"/>
          <a:stretch/>
        </p:blipFill>
        <p:spPr>
          <a:xfrm rot="5400000">
            <a:off x="2213482" y="2756567"/>
            <a:ext cx="4896546" cy="281491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" r="22466"/>
          <a:stretch/>
        </p:blipFill>
        <p:spPr>
          <a:xfrm>
            <a:off x="323528" y="1700811"/>
            <a:ext cx="2903476" cy="4896544"/>
          </a:xfrm>
          <a:prstGeom prst="rect">
            <a:avLst/>
          </a:prstGeom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 –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Здоровое питание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6" r="1022" b="12466"/>
          <a:stretch/>
        </p:blipFill>
        <p:spPr>
          <a:xfrm rot="5400000">
            <a:off x="5139726" y="2732201"/>
            <a:ext cx="4881607" cy="2848709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12020" r="7401"/>
          <a:stretch/>
        </p:blipFill>
        <p:spPr>
          <a:xfrm>
            <a:off x="5451884" y="1712048"/>
            <a:ext cx="3352800" cy="20906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12" b="21257"/>
          <a:stretch/>
        </p:blipFill>
        <p:spPr>
          <a:xfrm>
            <a:off x="5457648" y="4021826"/>
            <a:ext cx="3347036" cy="2243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92" b="12951"/>
          <a:stretch/>
        </p:blipFill>
        <p:spPr>
          <a:xfrm>
            <a:off x="395535" y="2092545"/>
            <a:ext cx="2500065" cy="3420301"/>
          </a:xfrm>
          <a:prstGeom prst="rect">
            <a:avLst/>
          </a:prstGeom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 –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971" r="20085" b="6367"/>
          <a:stretch/>
        </p:blipFill>
        <p:spPr>
          <a:xfrm rot="5400000">
            <a:off x="2454212" y="2961142"/>
            <a:ext cx="3420298" cy="2339790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3056"/>
            <a:ext cx="3960440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3915054"/>
            <a:ext cx="4302732" cy="26102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1"/>
            <a:ext cx="3960440" cy="25922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56" y="1196751"/>
            <a:ext cx="4302732" cy="2592289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622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 и спорт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581581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546956" y="836712"/>
            <a:ext cx="8229600" cy="5511845"/>
          </a:xfrm>
        </p:spPr>
        <p:txBody>
          <a:bodyPr>
            <a:normAutofit fontScale="70000" lnSpcReduction="20000"/>
          </a:bodyPr>
          <a:lstStyle/>
          <a:p>
            <a:r>
              <a:rPr lang="ru-RU" sz="57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Актуальность </a:t>
            </a:r>
            <a:r>
              <a:rPr lang="ru-RU" sz="57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57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Известно, что самые прочные привычки, как полезные, так и вредные, формируются в детстве. Вот почему так важно с самого раннего возраста воспитывать у ребенка полезные для здоровья навыки, закреплять их, чтобы они стали привычками</a:t>
            </a:r>
          </a:p>
          <a:p>
            <a:r>
              <a:rPr lang="ru-RU" sz="31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сожалению, в России здоровый образ жизни не занимает пока первое место в шкале потребностей и ценностей человека. Но если мы научим детей с самого раннего возраста ценить, беречь и укреплять своё здоровье, если мы станем личным примером демонстрировать здоровый образ жизни, только в этом случае можно будет надеяться, что будущие поколения будут более здоровыми и развитыми не только интеллектуально, духовно, но и физически.</a:t>
            </a:r>
          </a:p>
          <a:p>
            <a:r>
              <a:rPr lang="ru-RU" sz="31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Таким образом, проблема формирования у дошкольников культуры здоровья очень важна. От её решения зависит будущее нации и государства.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23332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Зимние прогулки с родителями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5" t="12786" r="13645" b="14694"/>
          <a:stretch/>
        </p:blipFill>
        <p:spPr>
          <a:xfrm>
            <a:off x="395536" y="1492290"/>
            <a:ext cx="2789854" cy="49734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3" t="14671" r="-511" b="20993"/>
          <a:stretch/>
        </p:blipFill>
        <p:spPr>
          <a:xfrm rot="5400000">
            <a:off x="2175046" y="2588737"/>
            <a:ext cx="4973418" cy="2780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3" t="-1" r="14367" b="768"/>
          <a:stretch/>
        </p:blipFill>
        <p:spPr>
          <a:xfrm>
            <a:off x="6120882" y="1492290"/>
            <a:ext cx="2873828" cy="2486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8" t="23377" r="29685" b="13922"/>
          <a:stretch/>
        </p:blipFill>
        <p:spPr>
          <a:xfrm>
            <a:off x="6120882" y="4008423"/>
            <a:ext cx="2873828" cy="2465602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3581581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4695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Итог</a:t>
            </a:r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solidFill>
                  <a:srgbClr val="7030A0"/>
                </a:solidFill>
              </a:rPr>
              <a:t>Наш </a:t>
            </a:r>
            <a:r>
              <a:rPr lang="ru-RU" sz="2800" b="1" i="1" dirty="0">
                <a:solidFill>
                  <a:srgbClr val="7030A0"/>
                </a:solidFill>
              </a:rPr>
              <a:t>проект – результат творческой деятельности детей, родителей и  воспитателей сада.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7030A0"/>
                </a:solidFill>
              </a:rPr>
              <a:t>Особенностью проекта является единое </a:t>
            </a:r>
            <a:r>
              <a:rPr lang="ru-RU" sz="2800" b="1" i="1" dirty="0" err="1">
                <a:solidFill>
                  <a:srgbClr val="7030A0"/>
                </a:solidFill>
              </a:rPr>
              <a:t>воспитательно</a:t>
            </a:r>
            <a:r>
              <a:rPr lang="ru-RU" sz="2800" b="1" i="1" dirty="0">
                <a:solidFill>
                  <a:srgbClr val="7030A0"/>
                </a:solidFill>
              </a:rPr>
              <a:t>–образовательное пространство, созданное на основе доверительных партнерских отношений сотрудников ДОУ с родителями. Это залог успешной работы с детьми.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7030A0"/>
                </a:solidFill>
              </a:rPr>
              <a:t>Актуальность проекта заключается в том, что здоровье – непреходящая ценность, его нужно сохранять и укреплять.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7030A0"/>
                </a:solidFill>
              </a:rPr>
              <a:t>Наша работа не ставит целью достижение высоких результатов за короткий отрезок времени. Главное в ней – помочь детям проявить их собственные потенциальные возможности, чтобы, взрослея, были готовы вести здоровый образ жизни, ценили свое здоровье и здоровье окружающих.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7030A0"/>
                </a:solidFill>
              </a:rPr>
              <a:t>Перспектива: С целью повышения интереса к здоровому образу жизни необходимо продолжать систематическую работу в данном направлении через создание и реализацию новых совместных проектов, и использование интегрированного подхода в этом направлении.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7524193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endParaRPr lang="ru-RU" sz="80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581581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10923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552813" y="836712"/>
            <a:ext cx="8229600" cy="551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Предполагаемые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</a:p>
          <a:p>
            <a:pPr marL="0" indent="0">
              <a:buNone/>
            </a:pP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Сохранение и укрепление здоровья детей через систему комплексной физкультурно- оздоровительной работы.</a:t>
            </a:r>
          </a:p>
          <a:p>
            <a:pPr marL="0" indent="0">
              <a:buNone/>
            </a:pP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Совершенствование навыков самостоятельности у детей при соблюдении культурно-гигиенических процедур.</a:t>
            </a:r>
          </a:p>
          <a:p>
            <a:pPr marL="0" indent="0">
              <a:buNone/>
            </a:pP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Формирование желания и стремления вести здоровый образ жизни.</a:t>
            </a:r>
          </a:p>
          <a:p>
            <a:pPr marL="0" indent="0">
              <a:buNone/>
            </a:pP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Повышение компетентности родителей по вопросу сохранения и  укрепления  здоровья детей.</a:t>
            </a:r>
            <a:endParaRPr lang="ru-RU" sz="2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23332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реализации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1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этап- организационный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2800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информации и подготовка литературы по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теме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проекта, планирование, привлечение родителей к реализации проекта, анкетирование.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69351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683568" y="620688"/>
            <a:ext cx="8229600" cy="551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solidFill>
                  <a:srgbClr val="7030A0"/>
                </a:solidFill>
              </a:rPr>
              <a:t>                   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этап- практический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тематических занятий, бесед, ,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ситуативных 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разговоров,  оздоровительных мероприятий, дидактических ,подвижных , музыкальных, с/ р игр.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Разучивание дыхательных и артикуляционных  гимнастик, упражнений, пальчиковых игр.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Чтение  и разучивание  стихотворений , </a:t>
            </a:r>
            <a:r>
              <a:rPr lang="ru-RU" sz="2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сказок, 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отгадывание загадок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Посадка лука. Просмотр мультфильмов по теме проекта.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Проведение НОД по теме проекта ( лепка, рисование)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Экскурсия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мед.кабинет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на пищеблок.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69351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               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этап- итоговый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 фотоальбома «Если хочешь быть здоров».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Семейная фотогазета "Мы за здоровый образ жизни".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Развлечение «Самый ловкий».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Проведение совместного развлечения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«Щенячий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патруль».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по теме: «Поговорим о здоровье».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Презентация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проекта.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69351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Ежедневная </a:t>
            </a:r>
            <a:r>
              <a:rPr lang="ru-RU" sz="35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детьми:</a:t>
            </a:r>
            <a:endParaRPr lang="ru-RU" sz="35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Утренняя </a:t>
            </a: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гимнастика.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Профилактическая гимнастика (дыхательная, улучшение осанки, зрения, проф. плоскостопия)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Игровой самомассаж.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Физкультминутки.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гимнастика.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 пробуждения.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Закаливающие процедуры.</a:t>
            </a:r>
          </a:p>
          <a:p>
            <a:pPr marL="0" indent="0">
              <a:buNone/>
            </a:pP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Прогулки на свежем воздухе.</a:t>
            </a:r>
          </a:p>
          <a:p>
            <a:pPr marL="0" indent="0">
              <a:buNone/>
            </a:pPr>
            <a:r>
              <a:rPr lang="ru-RU" sz="2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Воспитание </a:t>
            </a: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культурно-гигиенических навыков.</a:t>
            </a:r>
          </a:p>
          <a:p>
            <a:pPr marL="0" indent="0">
              <a:buNone/>
            </a:pPr>
            <a:r>
              <a:rPr lang="ru-RU" sz="2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Воспитание </a:t>
            </a: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культуры поведения за столом.</a:t>
            </a:r>
          </a:p>
          <a:p>
            <a:pPr algn="ctr">
              <a:buFont typeface="Arial" charset="0"/>
              <a:buNone/>
            </a:pPr>
            <a:endParaRPr lang="ru-RU" sz="3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69351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4032447" cy="40324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988840"/>
            <a:ext cx="3888433" cy="4032448"/>
          </a:xfrm>
          <a:prstGeom prst="rect">
            <a:avLst/>
          </a:prstGeom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23" y="0"/>
            <a:ext cx="9323512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6000" dirty="0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642918"/>
            <a:ext cx="8229600" cy="55118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Утренняя гимнастика и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физическая культура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9833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2003</TotalTime>
  <Words>637</Words>
  <Application>Microsoft Office PowerPoint</Application>
  <PresentationFormat>Экран (4:3)</PresentationFormat>
  <Paragraphs>196</Paragraphs>
  <Slides>32</Slides>
  <Notes>32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Упражнение на развитие внимания.</dc:title>
  <dc:creator>Ленчик</dc:creator>
  <cp:lastModifiedBy>Сергей</cp:lastModifiedBy>
  <cp:revision>197</cp:revision>
  <dcterms:created xsi:type="dcterms:W3CDTF">2013-01-24T11:45:00Z</dcterms:created>
  <dcterms:modified xsi:type="dcterms:W3CDTF">2022-10-23T12:31:50Z</dcterms:modified>
</cp:coreProperties>
</file>