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79" y="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Lenovo\Desktop\что растет на грядке\0002-004-Zagadki-s-grjad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800600"/>
            <a:ext cx="1686160" cy="1838582"/>
          </a:xfrm>
          <a:prstGeom prst="rect">
            <a:avLst/>
          </a:prstGeom>
          <a:noFill/>
        </p:spPr>
      </p:pic>
      <p:pic>
        <p:nvPicPr>
          <p:cNvPr id="1031" name="Picture 7" descr="C:\Users\Lenovo\Desktop\что растет на грядке\zagad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0"/>
            <a:ext cx="2990850" cy="37015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200" y="3505200"/>
            <a:ext cx="5943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Что растет на грядке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1200" y="4572000"/>
            <a:ext cx="5638800" cy="2057400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Составила: воспитатель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МБОУ СОШ №</a:t>
            </a:r>
            <a:r>
              <a:rPr lang="ru-RU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7 Маликова Е.А.</a:t>
            </a:r>
            <a:endParaRPr lang="ru-RU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/>
          </a:p>
        </p:txBody>
      </p:sp>
      <p:pic>
        <p:nvPicPr>
          <p:cNvPr id="1026" name="Picture 2" descr="C:\Users\Lenovo\Desktop\что растет на грядке\0007-019-Kapust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"/>
            <a:ext cx="1857634" cy="1143160"/>
          </a:xfrm>
          <a:prstGeom prst="rect">
            <a:avLst/>
          </a:prstGeom>
          <a:noFill/>
        </p:spPr>
      </p:pic>
      <p:pic>
        <p:nvPicPr>
          <p:cNvPr id="1027" name="Picture 3" descr="C:\Users\Lenovo\Desktop\что растет на грядке\0010-025-Tykv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876800"/>
            <a:ext cx="1419423" cy="1838582"/>
          </a:xfrm>
          <a:prstGeom prst="rect">
            <a:avLst/>
          </a:prstGeom>
          <a:noFill/>
        </p:spPr>
      </p:pic>
      <p:pic>
        <p:nvPicPr>
          <p:cNvPr id="1028" name="Picture 4" descr="C:\Users\Lenovo\Desktop\что растет на грядке\0010-048-Tykv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3210" y="0"/>
            <a:ext cx="2710790" cy="1926243"/>
          </a:xfrm>
          <a:prstGeom prst="rect">
            <a:avLst/>
          </a:prstGeom>
          <a:noFill/>
        </p:spPr>
      </p:pic>
      <p:pic>
        <p:nvPicPr>
          <p:cNvPr id="1029" name="Picture 5" descr="C:\Users\Lenovo\Desktop\что растет на грядке\luk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752600"/>
            <a:ext cx="2096753" cy="3124200"/>
          </a:xfrm>
          <a:prstGeom prst="rect">
            <a:avLst/>
          </a:prstGeom>
          <a:noFill/>
        </p:spPr>
      </p:pic>
      <p:pic>
        <p:nvPicPr>
          <p:cNvPr id="1030" name="Picture 6" descr="C:\Users\Lenovo\Desktop\что растет на грядке\morkov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1828800"/>
            <a:ext cx="1942806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5287962"/>
          </a:xfrm>
        </p:spPr>
        <p:txBody>
          <a:bodyPr>
            <a:normAutofit/>
          </a:bodyPr>
          <a:lstStyle/>
          <a:p>
            <a:r>
              <a:rPr lang="ru-RU" dirty="0" smtClean="0"/>
              <a:t>Голова на ножке, в голове горошки.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28881.22878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4400" y="476514"/>
            <a:ext cx="4816200" cy="59459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38400" cy="58213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Желтым зонтиком расцвел</a:t>
            </a:r>
            <a:br>
              <a:rPr lang="ru-RU" sz="2400" dirty="0" smtClean="0"/>
            </a:br>
            <a:r>
              <a:rPr lang="ru-RU" sz="2400" dirty="0" smtClean="0"/>
              <a:t>Друг всех овощей…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328881.228789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1" y="1288855"/>
            <a:ext cx="4202810" cy="515682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3886200" cy="57451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Я длинный и зеленый, вкусен я соленый,</a:t>
            </a:r>
            <a:br>
              <a:rPr lang="ru-RU" sz="3200" dirty="0" smtClean="0"/>
            </a:br>
            <a:r>
              <a:rPr lang="ru-RU" sz="3200" dirty="0" smtClean="0"/>
              <a:t>Вкусен и сырой. Кто же я такой?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image_52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12575" y="609600"/>
            <a:ext cx="5040085" cy="51816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28495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Это вовсе не игрушка -</a:t>
            </a:r>
            <a:br>
              <a:rPr lang="ru-RU" sz="2400" dirty="0" smtClean="0"/>
            </a:br>
            <a:r>
              <a:rPr lang="ru-RU" sz="2400" dirty="0" smtClean="0"/>
              <a:t>Ароматная…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T4z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752600"/>
            <a:ext cx="6034617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57451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Как на нашей грядке</a:t>
            </a:r>
            <a:br>
              <a:rPr lang="ru-RU" sz="2400" dirty="0" smtClean="0"/>
            </a:br>
            <a:r>
              <a:rPr lang="ru-RU" sz="2400" dirty="0" smtClean="0"/>
              <a:t>Выросли загадки</a:t>
            </a:r>
            <a:br>
              <a:rPr lang="ru-RU" sz="2400" dirty="0" smtClean="0"/>
            </a:br>
            <a:r>
              <a:rPr lang="ru-RU" sz="2400" dirty="0" smtClean="0"/>
              <a:t>Сочные да крупные,</a:t>
            </a:r>
            <a:br>
              <a:rPr lang="ru-RU" sz="2400" dirty="0" smtClean="0"/>
            </a:br>
            <a:r>
              <a:rPr lang="ru-RU" sz="2400" dirty="0" smtClean="0"/>
              <a:t>Вот такие круглые.</a:t>
            </a:r>
            <a:br>
              <a:rPr lang="ru-RU" sz="2400" dirty="0" smtClean="0"/>
            </a:br>
            <a:r>
              <a:rPr lang="ru-RU" sz="2400" dirty="0" smtClean="0"/>
              <a:t>Летом зеленеют,</a:t>
            </a:r>
            <a:br>
              <a:rPr lang="ru-RU" sz="2400" dirty="0" smtClean="0"/>
            </a:br>
            <a:r>
              <a:rPr lang="ru-RU" sz="2400" dirty="0" smtClean="0"/>
              <a:t>К осени краснеют.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330969_89907-700x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600200"/>
            <a:ext cx="4525963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3124200" cy="441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Красна девица</a:t>
            </a:r>
            <a:br>
              <a:rPr lang="ru-RU" dirty="0" smtClean="0"/>
            </a:br>
            <a:r>
              <a:rPr lang="ru-RU" dirty="0" smtClean="0"/>
              <a:t>Сидит в темнице,</a:t>
            </a:r>
            <a:br>
              <a:rPr lang="ru-RU" dirty="0" smtClean="0"/>
            </a:br>
            <a:r>
              <a:rPr lang="ru-RU" dirty="0" smtClean="0"/>
              <a:t>А коса на улице.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28881.22880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08800" y="685800"/>
            <a:ext cx="4573200" cy="557511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8000" cy="59737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Неказиста, шишковатая,</a:t>
            </a:r>
            <a:br>
              <a:rPr lang="ru-RU" sz="2400" dirty="0" smtClean="0"/>
            </a:br>
            <a:r>
              <a:rPr lang="ru-RU" sz="2400" dirty="0" smtClean="0"/>
              <a:t>А придет на стол она,</a:t>
            </a:r>
            <a:br>
              <a:rPr lang="ru-RU" sz="2400" dirty="0" smtClean="0"/>
            </a:br>
            <a:r>
              <a:rPr lang="ru-RU" sz="2400" dirty="0" smtClean="0"/>
              <a:t>Скажут весело ребята:</a:t>
            </a:r>
            <a:br>
              <a:rPr lang="ru-RU" sz="2400" dirty="0" smtClean="0"/>
            </a:br>
            <a:r>
              <a:rPr lang="ru-RU" sz="2400" dirty="0" smtClean="0"/>
              <a:t>"Ну, рассыпчатая, вкусна!«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зелен, и густ на грядке вырос куст.</a:t>
            </a:r>
            <a:br>
              <a:rPr lang="ru-RU" sz="2400" dirty="0" smtClean="0"/>
            </a:br>
            <a:r>
              <a:rPr lang="ru-RU" sz="2400" dirty="0" smtClean="0"/>
              <a:t>Покопай немножко: под кустом ...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443904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143000"/>
            <a:ext cx="3624240" cy="51355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962400" cy="55927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Буду делать я салат,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Накрошу в большую миску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Огурцы, порей, шпинат,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Помидоры и редиску.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Мелко порублю укроп,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И заправлю все сметаной.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Витаминами я впрок</a:t>
            </a:r>
            <a:b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</a:br>
            <a:r>
              <a:rPr lang="ru-RU" sz="24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Запасаться не устану.</a:t>
            </a:r>
            <a:endParaRPr lang="ru-RU" sz="2400" dirty="0">
              <a:ln>
                <a:solidFill>
                  <a:srgbClr val="990099"/>
                </a:solidFill>
              </a:ln>
              <a:solidFill>
                <a:srgbClr val="FF0066"/>
              </a:solidFill>
            </a:endParaRPr>
          </a:p>
        </p:txBody>
      </p:sp>
      <p:pic>
        <p:nvPicPr>
          <p:cNvPr id="4" name="Содержимое 3" descr="91114412_803947704diary_49c76424ace6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2882" y="1676401"/>
            <a:ext cx="4906136" cy="462843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114800"/>
            <a:ext cx="3352800" cy="2438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Ешьте овощи и фрукты-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Это лучшие продукты.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Вас спасут от всех болезней.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Нет вкусней их и полезней.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Подружитесь с овощами,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с салатами и щами.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Витаминов в них не счесть.</a:t>
            </a:r>
            <a:b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Значит, нужно это есть! </a:t>
            </a:r>
            <a:endParaRPr lang="ru-RU" sz="1800" dirty="0">
              <a:ln>
                <a:solidFill>
                  <a:srgbClr val="990099"/>
                </a:solidFill>
              </a:ln>
              <a:solidFill>
                <a:srgbClr val="FF0066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2362200"/>
            <a:ext cx="4762500" cy="4295775"/>
          </a:xfrm>
        </p:spPr>
      </p:pic>
      <p:sp>
        <p:nvSpPr>
          <p:cNvPr id="5" name="Прямоугольник 4"/>
          <p:cNvSpPr/>
          <p:nvPr/>
        </p:nvSpPr>
        <p:spPr>
          <a:xfrm>
            <a:off x="5486400" y="228600"/>
            <a:ext cx="3429000" cy="203132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Овощная считалка:</a:t>
            </a:r>
          </a:p>
          <a:p>
            <a:r>
              <a:rPr lang="ru-RU" dirty="0" smtClean="0"/>
              <a:t>В огороде у Егора</a:t>
            </a:r>
          </a:p>
          <a:p>
            <a:r>
              <a:rPr lang="ru-RU" dirty="0" smtClean="0"/>
              <a:t>Тыква, репа, помидоры.</a:t>
            </a:r>
          </a:p>
          <a:p>
            <a:r>
              <a:rPr lang="ru-RU" dirty="0" smtClean="0"/>
              <a:t>В огороде у Ивана</a:t>
            </a:r>
          </a:p>
          <a:p>
            <a:r>
              <a:rPr lang="ru-RU" dirty="0" smtClean="0"/>
              <a:t>Кабачки и баклажаны.</a:t>
            </a:r>
          </a:p>
          <a:p>
            <a:r>
              <a:rPr lang="ru-RU" dirty="0" smtClean="0"/>
              <a:t>Ты посадишь патиссон,</a:t>
            </a:r>
          </a:p>
          <a:p>
            <a:r>
              <a:rPr lang="ru-RU" dirty="0" smtClean="0"/>
              <a:t>Выходи из круга вон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52401"/>
            <a:ext cx="3124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Чудо – огород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Удивляется народ:</a:t>
            </a:r>
            <a:br>
              <a:rPr lang="ru-RU" dirty="0" smtClean="0"/>
            </a:br>
            <a:r>
              <a:rPr lang="ru-RU" dirty="0" smtClean="0"/>
              <a:t>Что за чудо-огород?</a:t>
            </a:r>
            <a:br>
              <a:rPr lang="ru-RU" dirty="0" smtClean="0"/>
            </a:br>
            <a:r>
              <a:rPr lang="ru-RU" dirty="0" smtClean="0"/>
              <a:t>Здесь редис есть и салат,</a:t>
            </a:r>
            <a:br>
              <a:rPr lang="ru-RU" dirty="0" smtClean="0"/>
            </a:br>
            <a:r>
              <a:rPr lang="ru-RU" dirty="0" smtClean="0"/>
              <a:t>Лук, петрушка и шпинат.</a:t>
            </a:r>
            <a:br>
              <a:rPr lang="ru-RU" dirty="0" smtClean="0"/>
            </a:br>
            <a:r>
              <a:rPr lang="ru-RU" dirty="0" smtClean="0"/>
              <a:t>Помидоры, огурцы</a:t>
            </a:r>
            <a:br>
              <a:rPr lang="ru-RU" dirty="0" smtClean="0"/>
            </a:br>
            <a:r>
              <a:rPr lang="ru-RU" dirty="0" smtClean="0"/>
              <a:t>Зреют дружно - молодцы!</a:t>
            </a:r>
            <a:br>
              <a:rPr lang="ru-RU" dirty="0" smtClean="0"/>
            </a:br>
            <a:r>
              <a:rPr lang="ru-RU" dirty="0" smtClean="0"/>
              <a:t>И картофель, и капуста</a:t>
            </a:r>
            <a:br>
              <a:rPr lang="ru-RU" dirty="0" smtClean="0"/>
            </a:br>
            <a:r>
              <a:rPr lang="ru-RU" dirty="0" smtClean="0"/>
              <a:t>Растут на грядках густо-густо.</a:t>
            </a:r>
            <a:br>
              <a:rPr lang="ru-RU" dirty="0" smtClean="0"/>
            </a:br>
            <a:r>
              <a:rPr lang="ru-RU" dirty="0" smtClean="0"/>
              <a:t>И все дружно говорят:</a:t>
            </a:r>
            <a:br>
              <a:rPr lang="ru-RU" dirty="0" smtClean="0"/>
            </a:br>
            <a:r>
              <a:rPr lang="ru-RU" dirty="0" smtClean="0"/>
              <a:t>"Мы растём здесь для ребят.</a:t>
            </a:r>
            <a:br>
              <a:rPr lang="ru-RU" dirty="0" smtClean="0"/>
            </a:br>
            <a:r>
              <a:rPr lang="ru-RU" dirty="0" smtClean="0"/>
              <a:t>За усердие и труд</a:t>
            </a:r>
            <a:br>
              <a:rPr lang="ru-RU" dirty="0" smtClean="0"/>
            </a:br>
            <a:r>
              <a:rPr lang="ru-RU" dirty="0" smtClean="0"/>
              <a:t>Урожай весь соберут".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2819400"/>
            <a:ext cx="3505200" cy="1295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8000" dirty="0" smtClean="0">
                <a:ln>
                  <a:solidFill>
                    <a:srgbClr val="990099"/>
                  </a:solidFill>
                </a:ln>
                <a:solidFill>
                  <a:srgbClr val="FF0066"/>
                </a:solidFill>
              </a:rPr>
              <a:t>конец</a:t>
            </a:r>
            <a:endParaRPr lang="ru-RU" sz="8000" dirty="0">
              <a:ln>
                <a:solidFill>
                  <a:srgbClr val="990099"/>
                </a:solidFill>
              </a:ln>
              <a:solidFill>
                <a:srgbClr val="FF0066"/>
              </a:solidFill>
            </a:endParaRPr>
          </a:p>
        </p:txBody>
      </p:sp>
      <p:pic>
        <p:nvPicPr>
          <p:cNvPr id="4" name="Содержимое 3" descr="0_b2ab9_20b5e4a0_X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0"/>
            <a:ext cx="4552880" cy="2856931"/>
          </a:xfrm>
        </p:spPr>
      </p:pic>
      <p:pic>
        <p:nvPicPr>
          <p:cNvPr id="2050" name="Picture 2" descr="C:\Users\Lenovo\Desktop\что растет на грядке\0015-037-Kone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4336" y="304800"/>
            <a:ext cx="1980803" cy="2362200"/>
          </a:xfrm>
          <a:prstGeom prst="rect">
            <a:avLst/>
          </a:prstGeom>
          <a:noFill/>
        </p:spPr>
      </p:pic>
      <p:pic>
        <p:nvPicPr>
          <p:cNvPr id="2051" name="Picture 3" descr="C:\Users\Lenovo\Desktop\что растет на грядке\0015-038-Kone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962400"/>
            <a:ext cx="1838582" cy="2667223"/>
          </a:xfrm>
          <a:prstGeom prst="rect">
            <a:avLst/>
          </a:prstGeom>
          <a:noFill/>
        </p:spPr>
      </p:pic>
      <p:pic>
        <p:nvPicPr>
          <p:cNvPr id="2052" name="Picture 4" descr="C:\Users\Lenovo\Desktop\что растет на грядке\198a6102e92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28600"/>
            <a:ext cx="2144011" cy="3065635"/>
          </a:xfrm>
          <a:prstGeom prst="rect">
            <a:avLst/>
          </a:prstGeom>
          <a:noFill/>
        </p:spPr>
      </p:pic>
      <p:pic>
        <p:nvPicPr>
          <p:cNvPr id="2053" name="Picture 5" descr="C:\Users\Lenovo\Desktop\что растет на грядке\ananas 1 rege_tit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657600"/>
            <a:ext cx="2101103" cy="2895600"/>
          </a:xfrm>
          <a:prstGeom prst="rect">
            <a:avLst/>
          </a:prstGeom>
          <a:noFill/>
        </p:spPr>
      </p:pic>
      <p:pic>
        <p:nvPicPr>
          <p:cNvPr id="2054" name="Picture 6" descr="C:\Users\Lenovo\Desktop\что растет на грядке\лдощш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4080841"/>
            <a:ext cx="3832479" cy="27771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3382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надела сто рубах,</a:t>
            </a:r>
            <a:br>
              <a:rPr lang="ru-RU" dirty="0" smtClean="0"/>
            </a:br>
            <a:r>
              <a:rPr lang="ru-RU" dirty="0" smtClean="0"/>
              <a:t>Захрустела на зубах.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8-008-Kapusta-cabb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600200"/>
            <a:ext cx="4185269" cy="415402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42973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Хоть чернил он не видал,</a:t>
            </a:r>
            <a:br>
              <a:rPr lang="ru-RU" sz="2400" dirty="0" smtClean="0"/>
            </a:br>
            <a:r>
              <a:rPr lang="ru-RU" sz="2400" dirty="0" smtClean="0"/>
              <a:t>Фиолетовым вдруг стал,</a:t>
            </a:r>
            <a:br>
              <a:rPr lang="ru-RU" sz="2400" dirty="0" smtClean="0"/>
            </a:br>
            <a:r>
              <a:rPr lang="ru-RU" sz="2400" dirty="0" smtClean="0"/>
              <a:t>И лоснится от похвал</a:t>
            </a:r>
            <a:br>
              <a:rPr lang="ru-RU" sz="2400" dirty="0" smtClean="0"/>
            </a:br>
            <a:r>
              <a:rPr lang="ru-RU" sz="2400" dirty="0" smtClean="0"/>
              <a:t>Очень важный…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1.1035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8374" y="1524000"/>
            <a:ext cx="5040826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399256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Он бывает, дети, разный –</a:t>
            </a:r>
            <a:br>
              <a:rPr lang="ru-RU" sz="2400" dirty="0" smtClean="0"/>
            </a:br>
            <a:r>
              <a:rPr lang="ru-RU" sz="2400" dirty="0" smtClean="0"/>
              <a:t>Желтый, травяной и красный.</a:t>
            </a:r>
            <a:br>
              <a:rPr lang="ru-RU" sz="2400" dirty="0" smtClean="0"/>
            </a:br>
            <a:r>
              <a:rPr lang="ru-RU" sz="2400" dirty="0" smtClean="0"/>
              <a:t>То он жгучий, то он сладкий,</a:t>
            </a:r>
            <a:br>
              <a:rPr lang="ru-RU" sz="2400" dirty="0" smtClean="0"/>
            </a:br>
            <a:r>
              <a:rPr lang="ru-RU" sz="2400" dirty="0" smtClean="0"/>
              <a:t>Надо знать его повадки.</a:t>
            </a:r>
            <a:br>
              <a:rPr lang="ru-RU" sz="2400" dirty="0" smtClean="0"/>
            </a:br>
            <a:r>
              <a:rPr lang="ru-RU" sz="2400" dirty="0" smtClean="0"/>
              <a:t>А на кухне – глава специй!</a:t>
            </a:r>
            <a:br>
              <a:rPr lang="ru-RU" sz="2400" dirty="0" smtClean="0"/>
            </a:br>
            <a:r>
              <a:rPr lang="ru-RU" sz="2400" dirty="0" smtClean="0"/>
              <a:t>Угадали? Это…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1.1035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905000"/>
            <a:ext cx="5345626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52800" cy="62023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огороде - желтый мяч,</a:t>
            </a:r>
            <a:br>
              <a:rPr lang="ru-RU" sz="2400" dirty="0" smtClean="0"/>
            </a:br>
            <a:r>
              <a:rPr lang="ru-RU" sz="2400" dirty="0" smtClean="0"/>
              <a:t>Только не бежит он вскачь,</a:t>
            </a:r>
            <a:br>
              <a:rPr lang="ru-RU" sz="2400" dirty="0" smtClean="0"/>
            </a:br>
            <a:r>
              <a:rPr lang="ru-RU" sz="2400" dirty="0" smtClean="0"/>
              <a:t>Он как полная луна,</a:t>
            </a:r>
            <a:br>
              <a:rPr lang="ru-RU" sz="2400" dirty="0" smtClean="0"/>
            </a:br>
            <a:r>
              <a:rPr lang="ru-RU" sz="2400" dirty="0" smtClean="0"/>
              <a:t>Вкусные в нем семена.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5decba187d7bb31cada0234970e78ad1_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2590800"/>
            <a:ext cx="4286250" cy="32194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24200" cy="5821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Сидит дед во сто шуб одет,</a:t>
            </a:r>
            <a:br>
              <a:rPr lang="ru-RU" dirty="0" smtClean="0"/>
            </a:br>
            <a:r>
              <a:rPr lang="ru-RU" dirty="0" smtClean="0"/>
              <a:t>Кто его раздевает,</a:t>
            </a:r>
            <a:br>
              <a:rPr lang="ru-RU" dirty="0" smtClean="0"/>
            </a:br>
            <a:r>
              <a:rPr lang="ru-RU" dirty="0" smtClean="0"/>
              <a:t>Тот слезы проливает.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13-013-Lu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143000"/>
            <a:ext cx="3851672" cy="51355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5600" cy="63547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Щеки </a:t>
            </a:r>
            <a:r>
              <a:rPr lang="ru-RU" sz="2400" dirty="0" err="1" smtClean="0"/>
              <a:t>розовые</a:t>
            </a:r>
            <a:r>
              <a:rPr lang="ru-RU" sz="2400" dirty="0" smtClean="0"/>
              <a:t>, нос белый,</a:t>
            </a:r>
            <a:br>
              <a:rPr lang="ru-RU" sz="2400" dirty="0" smtClean="0"/>
            </a:br>
            <a:r>
              <a:rPr lang="ru-RU" sz="2400" dirty="0" smtClean="0"/>
              <a:t>В темноте сижу день целый.</a:t>
            </a:r>
            <a:br>
              <a:rPr lang="ru-RU" sz="2400" dirty="0" smtClean="0"/>
            </a:br>
            <a:r>
              <a:rPr lang="ru-RU" sz="2400" dirty="0" smtClean="0"/>
              <a:t>А рубашка зелена,</a:t>
            </a:r>
            <a:br>
              <a:rPr lang="ru-RU" sz="2400" dirty="0" smtClean="0"/>
            </a:br>
            <a:r>
              <a:rPr lang="ru-RU" sz="2400" dirty="0" smtClean="0"/>
              <a:t>Вся на солнышке она.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328881.22881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8674" y="935620"/>
            <a:ext cx="4377690" cy="554138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3276600" cy="35052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этих желтых пирамидках</a:t>
            </a:r>
            <a:br>
              <a:rPr lang="ru-RU" sz="3600" dirty="0" smtClean="0"/>
            </a:br>
            <a:r>
              <a:rPr lang="ru-RU" sz="3600" dirty="0" smtClean="0"/>
              <a:t>Сотни зерен аппетитных. 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328881.22871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2400" y="203294"/>
            <a:ext cx="4373400" cy="656420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59737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Вверху зелено, внизу красно,</a:t>
            </a:r>
            <a:br>
              <a:rPr lang="ru-RU" sz="2400" dirty="0" smtClean="0"/>
            </a:br>
            <a:r>
              <a:rPr lang="ru-RU" sz="2400" dirty="0" smtClean="0"/>
              <a:t>В землю вросло.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328881.22872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533400"/>
            <a:ext cx="4068600" cy="60828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138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Что растет на грядке</vt:lpstr>
      <vt:lpstr>Как надела сто рубах, Захрустела на зубах. </vt:lpstr>
      <vt:lpstr>Хоть чернил он не видал, Фиолетовым вдруг стал, И лоснится от похвал Очень важный…  </vt:lpstr>
      <vt:lpstr>Он бывает, дети, разный – Желтый, травяной и красный. То он жгучий, то он сладкий, Надо знать его повадки. А на кухне – глава специй! Угадали? Это…  </vt:lpstr>
      <vt:lpstr>В огороде - желтый мяч, Только не бежит он вскачь, Он как полная луна, Вкусные в нем семена.  </vt:lpstr>
      <vt:lpstr>Сидит дед во сто шуб одет, Кто его раздевает, Тот слезы проливает.  </vt:lpstr>
      <vt:lpstr>Щеки розовые, нос белый, В темноте сижу день целый. А рубашка зелена, Вся на солнышке она. </vt:lpstr>
      <vt:lpstr>В этих желтых пирамидках Сотни зерен аппетитных.  </vt:lpstr>
      <vt:lpstr>Вверху зелено, внизу красно, В землю вросло. </vt:lpstr>
      <vt:lpstr>Голова на ножке, в голове горошки. </vt:lpstr>
      <vt:lpstr>Желтым зонтиком расцвел Друг всех овощей…  </vt:lpstr>
      <vt:lpstr>Я длинный и зеленый, вкусен я соленый, Вкусен и сырой. Кто же я такой?  </vt:lpstr>
      <vt:lpstr>Это вовсе не игрушка - Ароматная…  </vt:lpstr>
      <vt:lpstr>Как на нашей грядке Выросли загадки Сочные да крупные, Вот такие круглые. Летом зеленеют, К осени краснеют. </vt:lpstr>
      <vt:lpstr>Красна девица Сидит в темнице, А коса на улице. </vt:lpstr>
      <vt:lpstr>Неказиста, шишковатая, А придет на стол она, Скажут весело ребята: "Ну, рассыпчатая, вкусна!«   И зелен, и густ на грядке вырос куст. Покопай немножко: под кустом ...  </vt:lpstr>
      <vt:lpstr>Буду делать я салат, Накрошу в большую миску Огурцы, порей, шпинат, Помидоры и редиску. Мелко порублю укроп, И заправлю все сметаной. Витаминами я впрок Запасаться не устану.</vt:lpstr>
      <vt:lpstr>Ешьте овощи и фрукты- Это лучшие продукты. Вас спасут от всех болезней. Нет вкусней их и полезней. Подружитесь с овощами, И с салатами и щами. Витаминов в них не счесть. Значит, нужно это есть! 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растет на грядке</dc:title>
  <dc:creator>Lenovo</dc:creator>
  <cp:lastModifiedBy>зубащенко юлия викторона</cp:lastModifiedBy>
  <cp:revision>11</cp:revision>
  <dcterms:created xsi:type="dcterms:W3CDTF">2013-04-17T11:14:16Z</dcterms:created>
  <dcterms:modified xsi:type="dcterms:W3CDTF">2022-10-24T20:01:04Z</dcterms:modified>
</cp:coreProperties>
</file>