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67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25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398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6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96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3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72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18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177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878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225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42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16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694284_150-p-detskii-fon-s-ramkoi-20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2" y="620688"/>
            <a:ext cx="8136904" cy="610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6332" y="1916832"/>
            <a:ext cx="7175351" cy="1793167"/>
          </a:xfrm>
        </p:spPr>
        <p:txBody>
          <a:bodyPr>
            <a:normAutofit/>
          </a:bodyPr>
          <a:lstStyle/>
          <a:p>
            <a:r>
              <a:rPr lang="ru-RU" sz="3600" i="1" dirty="0">
                <a:solidFill>
                  <a:srgbClr val="FF0000"/>
                </a:solidFill>
              </a:rPr>
              <a:t>Дидактическая </a:t>
            </a:r>
            <a:r>
              <a:rPr lang="ru-RU" sz="3600" i="1" dirty="0" smtClean="0">
                <a:solidFill>
                  <a:srgbClr val="FF0000"/>
                </a:solidFill>
              </a:rPr>
              <a:t>игра</a:t>
            </a:r>
            <a:br>
              <a:rPr lang="ru-RU" sz="3600" i="1" dirty="0" smtClean="0">
                <a:solidFill>
                  <a:srgbClr val="FF0000"/>
                </a:solidFill>
              </a:rPr>
            </a:br>
            <a:r>
              <a:rPr lang="ru-RU" sz="3600" i="1" dirty="0" smtClean="0">
                <a:solidFill>
                  <a:srgbClr val="FF0000"/>
                </a:solidFill>
              </a:rPr>
              <a:t> </a:t>
            </a:r>
            <a:r>
              <a:rPr lang="ru-RU" sz="3600" i="1" dirty="0">
                <a:solidFill>
                  <a:srgbClr val="FF0000"/>
                </a:solidFill>
              </a:rPr>
              <a:t>«Чей это инструмент?»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6036" y="6291318"/>
            <a:ext cx="4064496" cy="4320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Воспитатель: </a:t>
            </a:r>
            <a:r>
              <a:rPr lang="ru-RU" sz="2000" dirty="0" smtClean="0">
                <a:solidFill>
                  <a:schemeClr val="tx1"/>
                </a:solidFill>
              </a:rPr>
              <a:t>Малыхина И.В.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9622" y="11266"/>
            <a:ext cx="521636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Государственное дошкольное образовательное учреждение</a:t>
            </a:r>
            <a:br>
              <a:rPr lang="ru-RU" sz="1400" dirty="0"/>
            </a:br>
            <a:r>
              <a:rPr lang="ru-RU" sz="1400" dirty="0"/>
              <a:t>Детский сад №143 Невского района Санкт - Петербурга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0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эстро кухни - Статьи - Районная газета «Уренские вести», г. Урень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8" y="3591195"/>
            <a:ext cx="2218485" cy="3026668"/>
          </a:xfrm>
          <a:prstGeom prst="rect">
            <a:avLst/>
          </a:prstGeom>
          <a:noFill/>
          <a:ln w="190500" cap="flat" cmpd="sng" algn="ctr">
            <a:solidFill>
              <a:srgbClr val="A5A5A5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lc="http://schemas.openxmlformats.org/drawingml/2006/lockedCanvas" xmlns:ask="http://schemas.microsoft.com/office/drawing/2018/sketchyshapes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ᐈ Воспитатель детского сада рисунки, фото воспитатели | скачать ...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03318"/>
            <a:ext cx="2252637" cy="2786977"/>
          </a:xfrm>
          <a:prstGeom prst="rect">
            <a:avLst/>
          </a:prstGeom>
          <a:noFill/>
          <a:ln w="190500">
            <a:solidFill>
              <a:srgbClr val="FF9966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Архив: Уборщица квартир, генеральная уборка - Бытовой ремонт ...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591195"/>
            <a:ext cx="2252637" cy="2864326"/>
          </a:xfrm>
          <a:prstGeom prst="rect">
            <a:avLst/>
          </a:prstGeom>
          <a:noFill/>
          <a:ln w="1905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lc="http://schemas.openxmlformats.org/drawingml/2006/lockedCanvas" xmlns:ask="http://schemas.microsoft.com/office/drawing/2018/sketchyshapes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Médico O Enfermera Auscultando Bebé Del Niño Del Corazón Del ...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353991"/>
            <a:ext cx="2242410" cy="2736304"/>
          </a:xfrm>
          <a:prstGeom prst="rect">
            <a:avLst/>
          </a:prstGeom>
          <a:noFill/>
          <a:ln w="1905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lc="http://schemas.openxmlformats.org/drawingml/2006/lockedCanvas" xmlns:ask="http://schemas.microsoft.com/office/drawing/2018/sketchyshapes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Страничка обслуживающего персонала - СКАЗКА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8" y="303318"/>
            <a:ext cx="2266696" cy="2786977"/>
          </a:xfrm>
          <a:prstGeom prst="rect">
            <a:avLst/>
          </a:prstGeom>
          <a:noFill/>
          <a:ln w="19050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lc="http://schemas.openxmlformats.org/drawingml/2006/lockedCanvas" xmlns:ask="http://schemas.microsoft.com/office/drawing/2018/sketchyshapes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1214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22"/>
          <a:stretch/>
        </p:blipFill>
        <p:spPr bwMode="auto">
          <a:xfrm>
            <a:off x="179512" y="266890"/>
            <a:ext cx="2736364" cy="2160240"/>
          </a:xfrm>
          <a:prstGeom prst="rect">
            <a:avLst/>
          </a:prstGeom>
          <a:ln w="76200">
            <a:solidFill>
              <a:srgbClr val="FFC000">
                <a:lumMod val="75000"/>
              </a:srgb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Всё для сада. Клипарт и иллюстрации | Садовый инвентарь ...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110" y="266890"/>
            <a:ext cx="2811780" cy="2160240"/>
          </a:xfrm>
          <a:prstGeom prst="rect">
            <a:avLst/>
          </a:prstGeom>
          <a:noFill/>
          <a:ln w="76200">
            <a:solidFill>
              <a:srgbClr val="FFC000">
                <a:lumMod val="75000"/>
              </a:srgbClr>
            </a:solidFill>
          </a:ln>
        </p:spPr>
      </p:pic>
      <p:pic>
        <p:nvPicPr>
          <p:cNvPr id="6" name="Рисунок 5" descr="Грабли веерные пластинчатые 22 зуба с черенком Зубр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060" y="2689702"/>
            <a:ext cx="2671815" cy="2266950"/>
          </a:xfrm>
          <a:prstGeom prst="rect">
            <a:avLst/>
          </a:prstGeom>
          <a:noFill/>
          <a:ln w="76200">
            <a:solidFill>
              <a:srgbClr val="FFC000">
                <a:lumMod val="75000"/>
              </a:srgbClr>
            </a:solidFill>
          </a:ln>
        </p:spPr>
      </p:pic>
      <p:pic>
        <p:nvPicPr>
          <p:cNvPr id="7" name="Рисунок 6" descr="Лопатки для снега детские деревянные: продажа, цена в Хабаровске ...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692" y="2689702"/>
            <a:ext cx="2715198" cy="2282439"/>
          </a:xfrm>
          <a:prstGeom prst="rect">
            <a:avLst/>
          </a:prstGeom>
          <a:noFill/>
          <a:ln w="76200">
            <a:solidFill>
              <a:srgbClr val="FFC000">
                <a:lumMod val="75000"/>
              </a:srgbClr>
            </a:solidFill>
          </a:ln>
        </p:spPr>
      </p:pic>
      <p:pic>
        <p:nvPicPr>
          <p:cNvPr id="8" name="Рисунок 7" descr="Мир инструментов. Дачные товары - 71 Оплата c 15 по 17 июня ...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37475"/>
            <a:ext cx="2791460" cy="2189655"/>
          </a:xfrm>
          <a:prstGeom prst="rect">
            <a:avLst/>
          </a:prstGeom>
          <a:noFill/>
          <a:ln w="76200">
            <a:solidFill>
              <a:srgbClr val="FFC000">
                <a:lumMod val="75000"/>
              </a:srgbClr>
            </a:solidFill>
          </a:ln>
        </p:spPr>
      </p:pic>
    </p:spTree>
    <p:extLst>
      <p:ext uri="{BB962C8B-B14F-4D97-AF65-F5344CB8AC3E}">
        <p14:creationId xmlns:p14="http://schemas.microsoft.com/office/powerpoint/2010/main" val="47069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укописные лечения таблетки, пример, медицинские, лечение PNG и ...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86" y="3140968"/>
            <a:ext cx="2819400" cy="2305050"/>
          </a:xfrm>
          <a:prstGeom prst="rect">
            <a:avLst/>
          </a:prstGeom>
          <a:noFill/>
          <a:ln w="76200">
            <a:solidFill>
              <a:srgbClr val="4472C4">
                <a:lumMod val="60000"/>
                <a:lumOff val="40000"/>
              </a:srgbClr>
            </a:solidFill>
          </a:ln>
        </p:spPr>
      </p:pic>
      <p:pic>
        <p:nvPicPr>
          <p:cNvPr id="3" name="Рисунок 2" descr="Стоковые векторные изображения Ртутная колонна | Depositphotos®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82192"/>
            <a:ext cx="2781300" cy="2312981"/>
          </a:xfrm>
          <a:prstGeom prst="rect">
            <a:avLst/>
          </a:prstGeom>
          <a:noFill/>
          <a:ln w="76200">
            <a:solidFill>
              <a:srgbClr val="4472C4">
                <a:lumMod val="60000"/>
                <a:lumOff val="40000"/>
              </a:srgbClr>
            </a:solidFill>
          </a:ln>
        </p:spPr>
      </p:pic>
      <p:pic>
        <p:nvPicPr>
          <p:cNvPr id="4" name="Рисунок 3" descr="Медицинский клипарт | Медицинский, Медицина, Врач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82192"/>
            <a:ext cx="2776855" cy="2281555"/>
          </a:xfrm>
          <a:prstGeom prst="rect">
            <a:avLst/>
          </a:prstGeom>
          <a:noFill/>
          <a:ln w="76200">
            <a:solidFill>
              <a:srgbClr val="4472C4">
                <a:lumMod val="60000"/>
                <a:lumOff val="40000"/>
              </a:srgbClr>
            </a:solidFill>
          </a:ln>
        </p:spPr>
      </p:pic>
      <p:pic>
        <p:nvPicPr>
          <p:cNvPr id="5" name="Рисунок 4" descr="шприц бесплатно значок из Noto Emoji Objects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86" y="3140968"/>
            <a:ext cx="2736670" cy="2292550"/>
          </a:xfrm>
          <a:prstGeom prst="rect">
            <a:avLst/>
          </a:prstGeom>
          <a:noFill/>
          <a:ln w="76200">
            <a:solidFill>
              <a:srgbClr val="4472C4">
                <a:lumMod val="60000"/>
                <a:lumOff val="40000"/>
              </a:srgbClr>
            </a:solidFill>
          </a:ln>
        </p:spPr>
      </p:pic>
      <p:pic>
        <p:nvPicPr>
          <p:cNvPr id="6" name="Рисунок 5" descr="Медицинские принадлежности в векторе — 5 | Самодосуг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05032"/>
            <a:ext cx="2494571" cy="2324100"/>
          </a:xfrm>
          <a:prstGeom prst="rect">
            <a:avLst/>
          </a:prstGeom>
          <a:noFill/>
          <a:ln w="76200">
            <a:solidFill>
              <a:srgbClr val="4472C4">
                <a:lumMod val="60000"/>
                <a:lumOff val="40000"/>
              </a:srgbClr>
            </a:solidFill>
          </a:ln>
        </p:spPr>
      </p:pic>
    </p:spTree>
    <p:extLst>
      <p:ext uri="{BB962C8B-B14F-4D97-AF65-F5344CB8AC3E}">
        <p14:creationId xmlns:p14="http://schemas.microsoft.com/office/powerpoint/2010/main" val="194213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ka Кастрюля c керамическим покрытием Beka, 16, желтый Где купить 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795905" cy="2387600"/>
          </a:xfrm>
          <a:prstGeom prst="rect">
            <a:avLst/>
          </a:prstGeom>
          <a:noFill/>
          <a:ln w="76200">
            <a:solidFill>
              <a:sysClr val="window" lastClr="FFFFFF">
                <a:lumMod val="75000"/>
              </a:sysClr>
            </a:solidFill>
          </a:ln>
        </p:spPr>
      </p:pic>
      <p:pic>
        <p:nvPicPr>
          <p:cNvPr id="3" name="Рисунок 2" descr="ROZETKA | Сковорода с антипригарным покрытием «Pfluon» Con Brio ..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3676" y="260648"/>
            <a:ext cx="2856230" cy="2387600"/>
          </a:xfrm>
          <a:prstGeom prst="rect">
            <a:avLst/>
          </a:prstGeom>
          <a:noFill/>
          <a:ln w="76200">
            <a:solidFill>
              <a:sysClr val="window" lastClr="FFFFFF">
                <a:lumMod val="75000"/>
              </a:sysClr>
            </a:solidFill>
          </a:ln>
        </p:spPr>
      </p:pic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0078" y="2943994"/>
            <a:ext cx="2844800" cy="2286000"/>
          </a:xfrm>
          <a:prstGeom prst="rect">
            <a:avLst/>
          </a:prstGeom>
          <a:noFill/>
          <a:ln w="76200">
            <a:solidFill>
              <a:sysClr val="window" lastClr="FFFFFF">
                <a:lumMod val="75000"/>
              </a:sysClr>
            </a:solidFill>
          </a:ln>
        </p:spPr>
      </p:pic>
      <p:pic>
        <p:nvPicPr>
          <p:cNvPr id="5" name="Рисунок 4" descr="Мельхиоровая разливательная ложка &quot;Серебряная роза&quot; (Половник ...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631" y="2924944"/>
            <a:ext cx="2768600" cy="2324100"/>
          </a:xfrm>
          <a:prstGeom prst="rect">
            <a:avLst/>
          </a:prstGeom>
          <a:noFill/>
          <a:ln w="76200">
            <a:solidFill>
              <a:sysClr val="window" lastClr="FFFFFF">
                <a:lumMod val="75000"/>
              </a:sysClr>
            </a:solidFill>
          </a:ln>
        </p:spPr>
      </p:pic>
      <p:pic>
        <p:nvPicPr>
          <p:cNvPr id="6" name="Рисунок 5" descr="Красочная посуда | Премиум векторы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5866" y="260648"/>
            <a:ext cx="2640128" cy="2387600"/>
          </a:xfrm>
          <a:prstGeom prst="rect">
            <a:avLst/>
          </a:prstGeom>
          <a:noFill/>
          <a:ln w="76200">
            <a:solidFill>
              <a:sysClr val="window" lastClr="FFFFFF">
                <a:lumMod val="75000"/>
              </a:sysClr>
            </a:solidFill>
          </a:ln>
        </p:spPr>
      </p:pic>
    </p:spTree>
    <p:extLst>
      <p:ext uri="{BB962C8B-B14F-4D97-AF65-F5344CB8AC3E}">
        <p14:creationId xmlns:p14="http://schemas.microsoft.com/office/powerpoint/2010/main" val="309100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953519"/>
            <a:ext cx="2857500" cy="2330450"/>
          </a:xfrm>
          <a:prstGeom prst="rect">
            <a:avLst/>
          </a:prstGeom>
          <a:ln w="76200">
            <a:solidFill>
              <a:srgbClr val="70AD47">
                <a:lumMod val="60000"/>
                <a:lumOff val="40000"/>
              </a:srgbClr>
            </a:solidFill>
          </a:ln>
        </p:spPr>
      </p:pic>
      <p:pic>
        <p:nvPicPr>
          <p:cNvPr id="3" name="Рисунок 2" descr="Отзывы о Пылесос Samsung VCDC20DV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357" y="2924944"/>
            <a:ext cx="2945330" cy="2387600"/>
          </a:xfrm>
          <a:prstGeom prst="rect">
            <a:avLst/>
          </a:prstGeom>
          <a:noFill/>
          <a:ln w="76200">
            <a:solidFill>
              <a:srgbClr val="70AD47">
                <a:lumMod val="60000"/>
                <a:lumOff val="40000"/>
              </a:srgbClr>
            </a:solidFill>
          </a:ln>
        </p:spPr>
      </p:pic>
      <p:pic>
        <p:nvPicPr>
          <p:cNvPr id="4" name="Рисунок 3" descr="Совки Совок щетка в Беларуси. Сравнить цены, купить ...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0724" y="260648"/>
            <a:ext cx="2761436" cy="2362200"/>
          </a:xfrm>
          <a:prstGeom prst="rect">
            <a:avLst/>
          </a:prstGeom>
          <a:noFill/>
          <a:ln w="76200">
            <a:solidFill>
              <a:srgbClr val="70AD47">
                <a:lumMod val="60000"/>
                <a:lumOff val="40000"/>
              </a:srgbClr>
            </a:solidFill>
          </a:ln>
        </p:spPr>
      </p:pic>
      <p:pic>
        <p:nvPicPr>
          <p:cNvPr id="5" name="Рисунок 4" descr="Дорогие детские ролевые игры купить в Китае на АлиЭкспресс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357" y="260648"/>
            <a:ext cx="2768600" cy="2302510"/>
          </a:xfrm>
          <a:prstGeom prst="rect">
            <a:avLst/>
          </a:prstGeom>
          <a:noFill/>
          <a:ln w="76200">
            <a:solidFill>
              <a:srgbClr val="70AD47">
                <a:lumMod val="60000"/>
                <a:lumOff val="40000"/>
              </a:srgbClr>
            </a:solidFill>
          </a:ln>
        </p:spPr>
      </p:pic>
      <p:pic>
        <p:nvPicPr>
          <p:cNvPr id="6" name="Рисунок 5" descr="Работа по дому метлой и шваброй. метлы для уборки, швабры для ...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9340" y="260648"/>
            <a:ext cx="2583140" cy="2362200"/>
          </a:xfrm>
          <a:prstGeom prst="rect">
            <a:avLst/>
          </a:prstGeom>
          <a:noFill/>
          <a:ln w="76200">
            <a:solidFill>
              <a:srgbClr val="70AD47">
                <a:lumMod val="60000"/>
                <a:lumOff val="40000"/>
              </a:srgbClr>
            </a:solidFill>
          </a:ln>
        </p:spPr>
      </p:pic>
    </p:spTree>
    <p:extLst>
      <p:ext uri="{BB962C8B-B14F-4D97-AF65-F5344CB8AC3E}">
        <p14:creationId xmlns:p14="http://schemas.microsoft.com/office/powerpoint/2010/main" val="349420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звитие внимания 1-3 год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99955"/>
            <a:ext cx="2514858" cy="2160240"/>
          </a:xfrm>
          <a:prstGeom prst="rect">
            <a:avLst/>
          </a:prstGeom>
          <a:noFill/>
          <a:ln w="76200">
            <a:solidFill>
              <a:srgbClr val="F4895E"/>
            </a:solidFill>
          </a:ln>
        </p:spPr>
      </p:pic>
      <p:pic>
        <p:nvPicPr>
          <p:cNvPr id="3" name="Рисунок 2" descr="Нетрадиционные способы рисования | МБДОУ «Центр развития ребёнка ...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66890"/>
            <a:ext cx="2617599" cy="2160240"/>
          </a:xfrm>
          <a:prstGeom prst="rect">
            <a:avLst/>
          </a:prstGeom>
          <a:noFill/>
          <a:ln w="76200">
            <a:solidFill>
              <a:srgbClr val="F4895E"/>
            </a:solidFill>
          </a:ln>
        </p:spPr>
      </p:pic>
      <p:pic>
        <p:nvPicPr>
          <p:cNvPr id="4" name="Рисунок 3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61"/>
          <a:stretch/>
        </p:blipFill>
        <p:spPr bwMode="auto">
          <a:xfrm>
            <a:off x="251520" y="299955"/>
            <a:ext cx="2895600" cy="2127175"/>
          </a:xfrm>
          <a:prstGeom prst="rect">
            <a:avLst/>
          </a:prstGeom>
          <a:noFill/>
          <a:ln w="76200" cap="flat" cmpd="sng" algn="ctr">
            <a:solidFill>
              <a:srgbClr val="F4895E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lc="http://schemas.openxmlformats.org/drawingml/2006/lockedCanvas" xmlns:ask="http://schemas.microsoft.com/office/drawing/2018/sketchyshapes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10" y="2924944"/>
            <a:ext cx="2890206" cy="2512060"/>
          </a:xfrm>
          <a:prstGeom prst="rect">
            <a:avLst/>
          </a:prstGeom>
          <a:noFill/>
        </p:spPr>
      </p:pic>
      <p:pic>
        <p:nvPicPr>
          <p:cNvPr id="6" name="Рисунок 5" descr="Ягнит коробка для игрушек вполне игрушек Иллюстрация вектора ...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3068960"/>
            <a:ext cx="2649984" cy="2205484"/>
          </a:xfrm>
          <a:prstGeom prst="rect">
            <a:avLst/>
          </a:prstGeom>
          <a:noFill/>
          <a:ln w="76200" cap="flat" cmpd="sng" algn="ctr">
            <a:solidFill>
              <a:srgbClr val="F4895E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lc="http://schemas.openxmlformats.org/drawingml/2006/lockedCanvas" xmlns:ask="http://schemas.microsoft.com/office/drawing/2018/sketchyshapes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0631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563" y="243558"/>
            <a:ext cx="1808957" cy="2411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6246" y="3344857"/>
            <a:ext cx="1953317" cy="2604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095" y="3348693"/>
            <a:ext cx="2075338" cy="2767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399" y="308931"/>
            <a:ext cx="1876427" cy="2501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0476" y="331878"/>
            <a:ext cx="1751936" cy="2335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3059" y="3298786"/>
            <a:ext cx="2075340" cy="2767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07" y="3344857"/>
            <a:ext cx="2006233" cy="2674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27" y="407754"/>
            <a:ext cx="1728192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691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i.pinimg.com/originals/29/65/41/29654158aa427de69bba42a5332e005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7632848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227687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u="sng" dirty="0"/>
              <a:t>Цель:</a:t>
            </a:r>
            <a:r>
              <a:rPr lang="ru-RU" sz="2000" i="1" dirty="0"/>
              <a:t> </a:t>
            </a:r>
            <a:r>
              <a:rPr lang="ru-RU" sz="2000" dirty="0"/>
              <a:t>закреплять представление о некоторых профессиях; развивать способность описать трудовые действия врача (лечит детей), повара (готовит суп, кашу</a:t>
            </a:r>
            <a:r>
              <a:rPr lang="ru-RU" sz="2000" dirty="0" smtClean="0"/>
              <a:t>), </a:t>
            </a:r>
            <a:r>
              <a:rPr lang="ru-RU" sz="2000" dirty="0"/>
              <a:t>воспитателя (играет с детьми), дворника. </a:t>
            </a:r>
          </a:p>
          <a:p>
            <a:r>
              <a:rPr lang="ru-RU" sz="2000" dirty="0"/>
              <a:t>учить сравнивать два предмета; формировать умение находить предмет среди разных изображений.</a:t>
            </a:r>
          </a:p>
        </p:txBody>
      </p:sp>
    </p:spTree>
    <p:extLst>
      <p:ext uri="{BB962C8B-B14F-4D97-AF65-F5344CB8AC3E}">
        <p14:creationId xmlns:p14="http://schemas.microsoft.com/office/powerpoint/2010/main" val="283591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аничка обслуживающего персонала - СКАЗКА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2896" y="332656"/>
            <a:ext cx="1756405" cy="2304256"/>
          </a:xfrm>
          <a:prstGeom prst="rect">
            <a:avLst/>
          </a:prstGeom>
          <a:noFill/>
          <a:ln w="1905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k="http://schemas.microsoft.com/office/drawing/2018/sketchyshapes" xmlns:lc="http://schemas.openxmlformats.org/drawingml/2006/lockedCanva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3560" y="421790"/>
            <a:ext cx="2620786" cy="2472928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3560" y="3573016"/>
            <a:ext cx="2620786" cy="2472928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30705" y="3573016"/>
            <a:ext cx="2620786" cy="2472928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3573016"/>
            <a:ext cx="2620786" cy="2472928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443075"/>
            <a:ext cx="2620786" cy="2472928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хив: Уборщица квартир, генеральная уборка - Бытовой ремонт ...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332656"/>
            <a:ext cx="2386970" cy="2520280"/>
          </a:xfrm>
          <a:prstGeom prst="rect">
            <a:avLst/>
          </a:prstGeom>
          <a:noFill/>
          <a:ln w="19050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k="http://schemas.microsoft.com/office/drawing/2018/sketchyshapes" xmlns:lc="http://schemas.openxmlformats.org/drawingml/2006/lockedCanva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332656"/>
            <a:ext cx="2592288" cy="2520280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5928" y="3501008"/>
            <a:ext cx="2592288" cy="2520280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77034" y="3501008"/>
            <a:ext cx="2592288" cy="2520280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3501008"/>
            <a:ext cx="2592288" cy="2520280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332656"/>
            <a:ext cx="2592288" cy="2520280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8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édico O Enfermera Auscultando Bebé Del Niño Del Corazón Del ...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1928" y="268052"/>
            <a:ext cx="1872799" cy="2165216"/>
          </a:xfrm>
          <a:prstGeom prst="rect">
            <a:avLst/>
          </a:prstGeom>
          <a:noFill/>
          <a:ln w="1905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lc="http://schemas.openxmlformats.org/drawingml/2006/lockedCanvas" xmlns:ask="http://schemas.microsoft.com/office/drawing/2018/sketchyshapes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0852" y="305330"/>
            <a:ext cx="2520280" cy="2232248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305330"/>
            <a:ext cx="2304256" cy="2232248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0852" y="3284984"/>
            <a:ext cx="2520280" cy="2172620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91928" y="3284984"/>
            <a:ext cx="2132200" cy="2172620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3284984"/>
            <a:ext cx="2448272" cy="2172620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49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ᐈ Воспитатель детского сада рисунки, фото воспитатели | скачать ...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9692" y="332656"/>
            <a:ext cx="2736304" cy="2376264"/>
          </a:xfrm>
          <a:prstGeom prst="rect">
            <a:avLst/>
          </a:prstGeom>
          <a:noFill/>
          <a:ln w="190500">
            <a:solidFill>
              <a:srgbClr val="FF9966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608201"/>
            <a:ext cx="2383650" cy="2257221"/>
          </a:xfrm>
          <a:prstGeom prst="rect">
            <a:avLst/>
          </a:prstGeom>
          <a:solidFill>
            <a:srgbClr val="F4895E"/>
          </a:solidFill>
          <a:ln w="12700" cap="flat" cmpd="sng" algn="ctr">
            <a:solidFill>
              <a:srgbClr val="F4895E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516216" y="579748"/>
            <a:ext cx="2383650" cy="2257221"/>
          </a:xfrm>
          <a:prstGeom prst="rect">
            <a:avLst/>
          </a:prstGeom>
          <a:solidFill>
            <a:srgbClr val="F4895E"/>
          </a:solidFill>
          <a:ln w="12700" cap="flat" cmpd="sng" algn="ctr">
            <a:solidFill>
              <a:srgbClr val="F4895E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3976610"/>
            <a:ext cx="2383650" cy="2257221"/>
          </a:xfrm>
          <a:prstGeom prst="rect">
            <a:avLst/>
          </a:prstGeom>
          <a:solidFill>
            <a:srgbClr val="F4895E"/>
          </a:solidFill>
          <a:ln w="12700" cap="flat" cmpd="sng" algn="ctr">
            <a:solidFill>
              <a:srgbClr val="F4895E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72346" y="4005063"/>
            <a:ext cx="2383650" cy="2257221"/>
          </a:xfrm>
          <a:prstGeom prst="rect">
            <a:avLst/>
          </a:prstGeom>
          <a:solidFill>
            <a:srgbClr val="F4895E"/>
          </a:solidFill>
          <a:ln w="12700" cap="flat" cmpd="sng" algn="ctr">
            <a:solidFill>
              <a:srgbClr val="F4895E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976609"/>
            <a:ext cx="2383650" cy="2257221"/>
          </a:xfrm>
          <a:prstGeom prst="rect">
            <a:avLst/>
          </a:prstGeom>
          <a:solidFill>
            <a:srgbClr val="F4895E"/>
          </a:solidFill>
          <a:ln w="12700" cap="flat" cmpd="sng" algn="ctr">
            <a:solidFill>
              <a:srgbClr val="F4895E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5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эстро кухни - Статьи - Районная газета «Уренские вести», г. Урень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98623" y="260648"/>
            <a:ext cx="2592287" cy="2448272"/>
          </a:xfrm>
          <a:prstGeom prst="rect">
            <a:avLst/>
          </a:prstGeom>
          <a:noFill/>
          <a:ln w="1905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lc="http://schemas.openxmlformats.org/drawingml/2006/lockedCanvas" xmlns:ask="http://schemas.microsoft.com/office/drawing/2018/sketchyshapes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460375"/>
            <a:ext cx="2362378" cy="2248545"/>
          </a:xfrm>
          <a:prstGeom prst="rect">
            <a:avLst/>
          </a:prstGeom>
          <a:solidFill>
            <a:srgbClr val="A5A5A5">
              <a:lumMod val="60000"/>
              <a:lumOff val="40000"/>
            </a:srgbClr>
          </a:solidFill>
          <a:ln w="12700" cap="flat" cmpd="sng" algn="ctr">
            <a:solidFill>
              <a:srgbClr val="A5A5A5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3638595"/>
            <a:ext cx="2362378" cy="2248545"/>
          </a:xfrm>
          <a:prstGeom prst="rect">
            <a:avLst/>
          </a:prstGeom>
          <a:solidFill>
            <a:srgbClr val="A5A5A5">
              <a:lumMod val="60000"/>
              <a:lumOff val="40000"/>
            </a:srgbClr>
          </a:solidFill>
          <a:ln w="12700" cap="flat" cmpd="sng" algn="ctr">
            <a:solidFill>
              <a:srgbClr val="A5A5A5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3638596"/>
            <a:ext cx="2362378" cy="2248545"/>
          </a:xfrm>
          <a:prstGeom prst="rect">
            <a:avLst/>
          </a:prstGeom>
          <a:solidFill>
            <a:srgbClr val="A5A5A5">
              <a:lumMod val="60000"/>
              <a:lumOff val="40000"/>
            </a:srgbClr>
          </a:solidFill>
          <a:ln w="12700" cap="flat" cmpd="sng" algn="ctr">
            <a:solidFill>
              <a:srgbClr val="A5A5A5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5928" y="3645024"/>
            <a:ext cx="2362378" cy="2248545"/>
          </a:xfrm>
          <a:prstGeom prst="rect">
            <a:avLst/>
          </a:prstGeom>
          <a:solidFill>
            <a:srgbClr val="A5A5A5">
              <a:lumMod val="60000"/>
              <a:lumOff val="40000"/>
            </a:srgbClr>
          </a:solidFill>
          <a:ln w="12700" cap="flat" cmpd="sng" algn="ctr">
            <a:solidFill>
              <a:srgbClr val="A5A5A5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600840"/>
            <a:ext cx="2362378" cy="2248545"/>
          </a:xfrm>
          <a:prstGeom prst="rect">
            <a:avLst/>
          </a:prstGeom>
          <a:solidFill>
            <a:srgbClr val="A5A5A5">
              <a:lumMod val="60000"/>
              <a:lumOff val="40000"/>
            </a:srgbClr>
          </a:solidFill>
          <a:ln w="12700" cap="flat" cmpd="sng" algn="ctr">
            <a:solidFill>
              <a:srgbClr val="A5A5A5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75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60375"/>
            <a:ext cx="2599674" cy="2483232"/>
          </a:xfrm>
          <a:prstGeom prst="rect">
            <a:avLst/>
          </a:prstGeom>
          <a:solidFill>
            <a:srgbClr val="A5A5A5">
              <a:lumMod val="60000"/>
              <a:lumOff val="40000"/>
            </a:srgbClr>
          </a:solidFill>
          <a:ln w="12700" cap="flat" cmpd="sng" algn="ctr">
            <a:solidFill>
              <a:srgbClr val="A5A5A5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470679"/>
            <a:ext cx="2520280" cy="2472928"/>
          </a:xfrm>
          <a:prstGeom prst="rect">
            <a:avLst/>
          </a:prstGeom>
          <a:solidFill>
            <a:srgbClr val="F4895E"/>
          </a:solidFill>
          <a:ln w="12700" cap="flat" cmpd="sng" algn="ctr">
            <a:solidFill>
              <a:srgbClr val="F4895E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56992"/>
            <a:ext cx="2599674" cy="2520280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470679"/>
            <a:ext cx="2620786" cy="2472928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18694" y="3356992"/>
            <a:ext cx="2477442" cy="2520280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4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сочная посуда | Премиум векторы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947" y="3377246"/>
            <a:ext cx="2743200" cy="2423160"/>
          </a:xfrm>
          <a:prstGeom prst="rect">
            <a:avLst/>
          </a:prstGeom>
          <a:noFill/>
          <a:ln w="76200">
            <a:solidFill>
              <a:sysClr val="window" lastClr="FFFFFF">
                <a:lumMod val="75000"/>
              </a:sysClr>
            </a:solidFill>
          </a:ln>
        </p:spPr>
      </p:pic>
      <p:pic>
        <p:nvPicPr>
          <p:cNvPr id="3" name="Рисунок 2" descr="Медицинские принадлежности в векторе — 5 | Самодосуг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31199"/>
            <a:ext cx="2734310" cy="2392680"/>
          </a:xfrm>
          <a:prstGeom prst="rect">
            <a:avLst/>
          </a:prstGeom>
          <a:noFill/>
          <a:ln w="76200">
            <a:solidFill>
              <a:srgbClr val="4472C4">
                <a:lumMod val="60000"/>
                <a:lumOff val="40000"/>
              </a:srgbClr>
            </a:solidFill>
          </a:ln>
        </p:spPr>
      </p:pic>
      <p:pic>
        <p:nvPicPr>
          <p:cNvPr id="4" name="Рисунок 3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22"/>
          <a:stretch/>
        </p:blipFill>
        <p:spPr bwMode="auto">
          <a:xfrm>
            <a:off x="133987" y="3408826"/>
            <a:ext cx="2700020" cy="2319655"/>
          </a:xfrm>
          <a:prstGeom prst="rect">
            <a:avLst/>
          </a:prstGeom>
          <a:ln w="76200">
            <a:solidFill>
              <a:srgbClr val="FFC000">
                <a:lumMod val="75000"/>
              </a:srgb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Работа по дому метлой и шваброй. метлы для уборки, швабры для ...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87" y="374077"/>
            <a:ext cx="2725420" cy="2377440"/>
          </a:xfrm>
          <a:prstGeom prst="rect">
            <a:avLst/>
          </a:prstGeom>
          <a:noFill/>
          <a:ln w="76200">
            <a:solidFill>
              <a:srgbClr val="70AD47">
                <a:lumMod val="60000"/>
                <a:lumOff val="40000"/>
              </a:srgbClr>
            </a:solidFill>
          </a:ln>
        </p:spPr>
      </p:pic>
      <p:pic>
        <p:nvPicPr>
          <p:cNvPr id="6" name="Рисунок 5" descr="Ягнит коробка для игрушек вполне игрушек Иллюстрация вектора ...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00815" y="331199"/>
            <a:ext cx="2785110" cy="2349500"/>
          </a:xfrm>
          <a:prstGeom prst="rect">
            <a:avLst/>
          </a:prstGeom>
          <a:noFill/>
          <a:ln w="76200" cap="flat" cmpd="sng" algn="ctr">
            <a:solidFill>
              <a:srgbClr val="F4895E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lc="http://schemas.openxmlformats.org/drawingml/2006/lockedCanvas" xmlns:ask="http://schemas.microsoft.com/office/drawing/2018/sketchyshapes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Развитие внимания 1-3 года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7965" y="3408826"/>
            <a:ext cx="2727960" cy="2331720"/>
          </a:xfrm>
          <a:prstGeom prst="rect">
            <a:avLst/>
          </a:prstGeom>
          <a:noFill/>
          <a:ln w="76200">
            <a:solidFill>
              <a:srgbClr val="F4895E"/>
            </a:solidFill>
          </a:ln>
        </p:spPr>
      </p:pic>
    </p:spTree>
    <p:extLst>
      <p:ext uri="{BB962C8B-B14F-4D97-AF65-F5344CB8AC3E}">
        <p14:creationId xmlns:p14="http://schemas.microsoft.com/office/powerpoint/2010/main" val="74408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6138</TotalTime>
  <Words>57</Words>
  <Application>Microsoft Office PowerPoint</Application>
  <PresentationFormat>Экран (4:3)</PresentationFormat>
  <Paragraphs>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Дидактическая игра  «Чей это инструмент?»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 Windows</cp:lastModifiedBy>
  <cp:revision>16</cp:revision>
  <dcterms:created xsi:type="dcterms:W3CDTF">2021-11-09T06:15:44Z</dcterms:created>
  <dcterms:modified xsi:type="dcterms:W3CDTF">2022-10-23T21:09:07Z</dcterms:modified>
</cp:coreProperties>
</file>