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2" r:id="rId1"/>
  </p:sldMasterIdLst>
  <p:sldIdLst>
    <p:sldId id="292" r:id="rId2"/>
    <p:sldId id="274" r:id="rId3"/>
    <p:sldId id="270" r:id="rId4"/>
    <p:sldId id="293" r:id="rId5"/>
    <p:sldId id="277" r:id="rId6"/>
    <p:sldId id="294" r:id="rId7"/>
    <p:sldId id="295" r:id="rId8"/>
    <p:sldId id="296" r:id="rId9"/>
    <p:sldId id="297" r:id="rId10"/>
    <p:sldId id="298" r:id="rId11"/>
    <p:sldId id="278" r:id="rId12"/>
    <p:sldId id="279" r:id="rId13"/>
    <p:sldId id="280" r:id="rId14"/>
    <p:sldId id="284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22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442406-5173-4B08-86D2-859F588EA363}" type="datetimeFigureOut">
              <a:rPr lang="ru-RU" smtClean="0"/>
              <a:pPr>
                <a:defRPr/>
              </a:pPr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C7264E-5E26-4271-8991-C56E607D7BA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8D8315-2C44-43E3-8978-F5FB1920F138}" type="datetimeFigureOut">
              <a:rPr lang="ru-RU" smtClean="0"/>
              <a:pPr>
                <a:defRPr/>
              </a:pPr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14E5D1-56F8-4152-B1D3-D5B6D2CBC9A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F353B9-675E-41DF-88E6-B88EDFE18CDE}" type="datetimeFigureOut">
              <a:rPr lang="ru-RU" smtClean="0"/>
              <a:pPr>
                <a:defRPr/>
              </a:pPr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12A8E3-A7CD-4B92-B07C-79C9BF3DB72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39F8FD-A69F-4624-B14D-D0263735184E}" type="datetimeFigureOut">
              <a:rPr lang="ru-RU" smtClean="0"/>
              <a:pPr>
                <a:defRPr/>
              </a:pPr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FEC495-A9FC-4F96-94E6-D44BD96AB59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32EB1C-1BC7-493E-AFE3-6F474E474536}" type="datetimeFigureOut">
              <a:rPr lang="ru-RU" smtClean="0"/>
              <a:pPr>
                <a:defRPr/>
              </a:pPr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9B8FF4-5ABB-4D00-AAA0-BDAAD20DE0B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C945EA-58C8-46A5-A41D-D0EC8766016C}" type="datetimeFigureOut">
              <a:rPr lang="ru-RU" smtClean="0"/>
              <a:pPr>
                <a:defRPr/>
              </a:pPr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D03232-BA2D-48B7-97E6-03F343F3E7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F2DF1C-C9FF-41E2-B662-28F075D8206A}" type="datetimeFigureOut">
              <a:rPr lang="ru-RU" smtClean="0"/>
              <a:pPr>
                <a:defRPr/>
              </a:pPr>
              <a:t>24.10.2022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CC9329-2F5D-4792-80A5-DCB47191254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907BB1-3038-4B89-BE41-9B687CBC1D68}" type="datetimeFigureOut">
              <a:rPr lang="ru-RU" smtClean="0"/>
              <a:pPr>
                <a:defRPr/>
              </a:pPr>
              <a:t>24.10.2022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7CF9CF-C8BD-4CEB-BD63-15FD14CC02F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E41090-3735-4AD6-8479-5D3591775710}" type="datetimeFigureOut">
              <a:rPr lang="ru-RU" smtClean="0"/>
              <a:pPr>
                <a:defRPr/>
              </a:pPr>
              <a:t>24.10.2022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E9C8C8-AC61-4555-A766-9E29DD7CFB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8DB745-FAE6-4CB0-9ADC-0A0747B1FCD4}" type="datetimeFigureOut">
              <a:rPr lang="ru-RU" smtClean="0"/>
              <a:pPr>
                <a:defRPr/>
              </a:pPr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34B9DC-9CBF-41D6-82DE-43E2F433147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398128C-EB75-40CE-94BD-D2057EEB0666}" type="datetimeFigureOut">
              <a:rPr lang="ru-RU" smtClean="0"/>
              <a:pPr>
                <a:defRPr/>
              </a:pPr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3F6275-7446-4BA6-996E-0DF6D00F254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EFE79A6-E990-40FA-88F3-1B9B0FC26A80}" type="datetimeFigureOut">
              <a:rPr lang="ru-RU" smtClean="0"/>
              <a:pPr>
                <a:defRPr/>
              </a:pPr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3E07E58-DB4D-43A1-A473-CEECE89FE99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/>
              <a:t>Государственное бюджетное дошкольное образовательное  учреждение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детский сад № 32 Выборгского района Санкт-Петербурга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Игровое занятие по сказке «Сестрица </a:t>
            </a:r>
            <a:r>
              <a:rPr lang="ru-RU" b="1" dirty="0" err="1" smtClean="0"/>
              <a:t>Аленушка</a:t>
            </a:r>
            <a:r>
              <a:rPr lang="ru-RU" b="1" dirty="0" smtClean="0"/>
              <a:t> и братец </a:t>
            </a:r>
            <a:r>
              <a:rPr lang="ru-RU" b="1" dirty="0"/>
              <a:t>И</a:t>
            </a:r>
            <a:r>
              <a:rPr lang="ru-RU" b="1" dirty="0" smtClean="0"/>
              <a:t>ванушка»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Выполнила воспитатель: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Дементьева Галина Ивановна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Санкт-Петербург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2022 г.</a:t>
            </a:r>
            <a:endParaRPr lang="ru-RU" dirty="0"/>
          </a:p>
        </p:txBody>
      </p:sp>
      <p:pic>
        <p:nvPicPr>
          <p:cNvPr id="4" name="Picture 2" descr="http://rusmult.moy.su/anim/fox/1256936394_sestrica-alenushka-i-bratec-ivanushk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3929066"/>
            <a:ext cx="1857388" cy="2662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ru-RU" b="1" dirty="0" err="1" smtClean="0"/>
              <a:t>Воспитатель:</a:t>
            </a:r>
            <a:r>
              <a:rPr lang="ru-RU" dirty="0" err="1" smtClean="0"/>
              <a:t>-Ребята</a:t>
            </a:r>
            <a:r>
              <a:rPr lang="ru-RU" dirty="0" smtClean="0"/>
              <a:t>,  предлагаю поиграть в игру </a:t>
            </a:r>
            <a:r>
              <a:rPr lang="ru-RU" b="1" dirty="0" smtClean="0"/>
              <a:t>«Наоборот</a:t>
            </a:r>
            <a:r>
              <a:rPr lang="ru-RU" dirty="0" smtClean="0"/>
              <a:t>». Давайте встанем в круг. Я бросаю мяч и называю какое -</a:t>
            </a:r>
            <a:r>
              <a:rPr lang="ru-RU" dirty="0" err="1" smtClean="0"/>
              <a:t>нибудь</a:t>
            </a:r>
            <a:r>
              <a:rPr lang="ru-RU" dirty="0" smtClean="0"/>
              <a:t> слово, а вы, возвращая мяч, называете мне слово с противоположным  значением. </a:t>
            </a:r>
            <a:r>
              <a:rPr lang="ru-RU" i="1" dirty="0" smtClean="0"/>
              <a:t>( </a:t>
            </a:r>
            <a:r>
              <a:rPr lang="ru-RU" i="1" dirty="0" err="1" smtClean="0"/>
              <a:t>Добрый-злой</a:t>
            </a:r>
            <a:r>
              <a:rPr lang="ru-RU" i="1" dirty="0" smtClean="0"/>
              <a:t>, </a:t>
            </a:r>
            <a:r>
              <a:rPr lang="ru-RU" i="1" dirty="0" err="1" smtClean="0"/>
              <a:t>вежливый-грубый</a:t>
            </a:r>
            <a:r>
              <a:rPr lang="ru-RU" i="1" dirty="0" smtClean="0"/>
              <a:t>, грустный- веселый, трусливый- храбрый, щедрый- скупой, </a:t>
            </a:r>
            <a:r>
              <a:rPr lang="ru-RU" i="1" dirty="0" err="1" smtClean="0"/>
              <a:t>радостный-печальный</a:t>
            </a:r>
            <a:r>
              <a:rPr lang="ru-RU" i="1" dirty="0" smtClean="0"/>
              <a:t> и т.д.)</a:t>
            </a:r>
            <a:endParaRPr lang="ru-RU" dirty="0" smtClean="0"/>
          </a:p>
          <a:p>
            <a:pPr algn="just"/>
            <a:r>
              <a:rPr lang="ru-RU" b="1" dirty="0" err="1" smtClean="0"/>
              <a:t>Воспитатель:-</a:t>
            </a:r>
            <a:r>
              <a:rPr lang="ru-RU" dirty="0" err="1" smtClean="0"/>
              <a:t>Как</a:t>
            </a:r>
            <a:r>
              <a:rPr lang="ru-RU" dirty="0" smtClean="0"/>
              <a:t> вы думаете, что победило в сказке: добро или зло?</a:t>
            </a:r>
            <a:r>
              <a:rPr lang="ru-RU" i="1" dirty="0" smtClean="0"/>
              <a:t> (Ответы детей.)</a:t>
            </a:r>
            <a:endParaRPr lang="ru-RU" dirty="0" smtClean="0"/>
          </a:p>
          <a:p>
            <a:pPr algn="just"/>
            <a:r>
              <a:rPr lang="ru-RU" dirty="0" smtClean="0"/>
              <a:t>-Ребята, вам понравилась сказка?</a:t>
            </a:r>
            <a:r>
              <a:rPr lang="ru-RU" i="1" dirty="0" smtClean="0"/>
              <a:t> (Ответы детей.)</a:t>
            </a:r>
            <a:endParaRPr lang="ru-RU" dirty="0" smtClean="0"/>
          </a:p>
          <a:p>
            <a:pPr algn="just"/>
            <a:r>
              <a:rPr lang="ru-RU" dirty="0" smtClean="0"/>
              <a:t>- Вы запомнили, как она называется?</a:t>
            </a:r>
            <a:r>
              <a:rPr lang="ru-RU" i="1" dirty="0" smtClean="0"/>
              <a:t> (Ответы детей.)</a:t>
            </a:r>
            <a:endParaRPr lang="ru-RU" dirty="0" smtClean="0"/>
          </a:p>
          <a:p>
            <a:pPr algn="just"/>
            <a:r>
              <a:rPr lang="ru-RU" dirty="0" smtClean="0"/>
              <a:t>- Ребята, вы со своим воспитателем можете еще раз вспомнить эту сказку и попробовать превратить героев в геометрические фигуры (модели-заместители) и с их помощью составить сказку.</a:t>
            </a:r>
          </a:p>
          <a:p>
            <a:pPr algn="just"/>
            <a:r>
              <a:rPr lang="ru-RU" dirty="0" smtClean="0"/>
              <a:t>-Чтобы наша с вами встреча  закончилась легко и весело, приглашаю вас встать и вместе со мной спеть песенку и потанцевать.</a:t>
            </a:r>
          </a:p>
          <a:p>
            <a:pPr algn="just"/>
            <a:r>
              <a:rPr lang="ru-RU" b="1" i="1" dirty="0" smtClean="0"/>
              <a:t>Подвижная игра-  песенка «Шел козел по лесу…»</a:t>
            </a:r>
            <a:endParaRPr lang="ru-RU" dirty="0" smtClean="0"/>
          </a:p>
          <a:p>
            <a:pPr algn="just"/>
            <a:r>
              <a:rPr lang="ru-RU" i="1" dirty="0" smtClean="0"/>
              <a:t>( Мальчики  встают и под музыку приглашают девочек на танец по желанию. Дети поют и выполняют движения в соответствии с текстом.)</a:t>
            </a:r>
            <a:endParaRPr lang="ru-RU" dirty="0" smtClean="0"/>
          </a:p>
          <a:p>
            <a:pPr algn="just"/>
            <a:r>
              <a:rPr lang="ru-RU" b="1" dirty="0" smtClean="0"/>
              <a:t>Воспитатель: </a:t>
            </a:r>
            <a:r>
              <a:rPr lang="ru-RU" dirty="0" smtClean="0"/>
              <a:t>Вот и закончилось наше веселое путешествие по русским народным сказкам.</a:t>
            </a:r>
          </a:p>
          <a:p>
            <a:pPr algn="just"/>
            <a:r>
              <a:rPr lang="ru-RU" dirty="0" smtClean="0"/>
              <a:t>- Что вам понравилось больше всего?</a:t>
            </a:r>
          </a:p>
          <a:p>
            <a:pPr algn="just"/>
            <a:r>
              <a:rPr lang="ru-RU" i="1" dirty="0" smtClean="0"/>
              <a:t>(Ответы детей.)</a:t>
            </a:r>
            <a:endParaRPr lang="ru-RU" dirty="0" smtClean="0"/>
          </a:p>
          <a:p>
            <a:pPr algn="just"/>
            <a:r>
              <a:rPr lang="ru-RU" dirty="0" smtClean="0"/>
              <a:t>-Хочу, ребята, вам подарить разные по сюжету раскраски по этой сказке, чтобы вам запомнилась наша встреча.</a:t>
            </a:r>
          </a:p>
          <a:p>
            <a:pPr algn="just"/>
            <a:r>
              <a:rPr lang="ru-RU" i="1" dirty="0" smtClean="0"/>
              <a:t>(Дети выбирают раскраски по желанию.)</a:t>
            </a:r>
            <a:endParaRPr lang="ru-RU" dirty="0" smtClean="0"/>
          </a:p>
          <a:p>
            <a:pPr algn="just"/>
            <a:r>
              <a:rPr lang="ru-RU" b="1" dirty="0" smtClean="0"/>
              <a:t>Воспитатель: </a:t>
            </a:r>
            <a:r>
              <a:rPr lang="ru-RU" dirty="0" smtClean="0"/>
              <a:t>Когда вы раскрасите свои раскраски, то с воспитателем можете из них изготовить книгу «Сестрица </a:t>
            </a:r>
            <a:r>
              <a:rPr lang="ru-RU" dirty="0" err="1" smtClean="0"/>
              <a:t>Аленушка</a:t>
            </a:r>
            <a:r>
              <a:rPr lang="ru-RU" dirty="0" smtClean="0"/>
              <a:t> и братец Иванушка»</a:t>
            </a:r>
          </a:p>
          <a:p>
            <a:pPr algn="just"/>
            <a:r>
              <a:rPr lang="ru-RU" b="1" dirty="0" smtClean="0"/>
              <a:t>Воспитатель: </a:t>
            </a:r>
            <a:r>
              <a:rPr lang="ru-RU" dirty="0" smtClean="0"/>
              <a:t> До свидания, ребята.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Иванушка превратился в козленочка и снова в человека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2" name="Рисунок 31" descr="http://www.gorodznatokov.ru/userfiles/image/Skazki/alonushka_i_ivanushk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" y="2590800"/>
            <a:ext cx="3500438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Рисунок 1" descr="http://s3.afisha.net/Afisha7Files/UGPhotos/090619141612/091102120915/p_F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2643188"/>
            <a:ext cx="4071937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Аленушка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утонув, осталась живой</a:t>
            </a:r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3556" name="Рисунок 52" descr="http://sssrmult.ru/wp-content/uploads/2011/06/Sestrica-Alonushka-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50" y="1571625"/>
            <a:ext cx="7286625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Ведьма 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оборачивается </a:t>
            </a:r>
            <a:r>
              <a:rPr lang="ru-RU" sz="4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Аленушкой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4580" name="Рисунок 28" descr="http://img.1tvrus.com/2009-08-24/fmt_73_zahvachennyj_kadr_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813" y="1714500"/>
            <a:ext cx="7500937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b="1" dirty="0" smtClean="0">
              <a:solidFill>
                <a:srgbClr val="FF0000"/>
              </a:solidFill>
            </a:endParaRPr>
          </a:p>
        </p:txBody>
      </p:sp>
      <p:pic>
        <p:nvPicPr>
          <p:cNvPr id="29700" name="Рисунок 22" descr="Сестрица Аленушка и братец Иванушк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14678" y="2214554"/>
            <a:ext cx="2786068" cy="3190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и задачи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ru-RU" b="1" dirty="0"/>
              <a:t>Цель</a:t>
            </a:r>
            <a:r>
              <a:rPr lang="ru-RU" dirty="0"/>
              <a:t>: ознакомление  детей с новой русской народной сказкой«Сестрица </a:t>
            </a:r>
            <a:r>
              <a:rPr lang="ru-RU" dirty="0" err="1"/>
              <a:t>Аленушка</a:t>
            </a:r>
            <a:r>
              <a:rPr lang="ru-RU" dirty="0"/>
              <a:t> и братец Иванушка»</a:t>
            </a:r>
          </a:p>
          <a:p>
            <a:pPr algn="just"/>
            <a:r>
              <a:rPr lang="ru-RU" b="1" dirty="0"/>
              <a:t>Задачи:</a:t>
            </a:r>
            <a:endParaRPr lang="ru-RU" dirty="0"/>
          </a:p>
          <a:p>
            <a:pPr algn="just"/>
            <a:r>
              <a:rPr lang="ru-RU" b="1" i="1" dirty="0"/>
              <a:t>Образовательные: </a:t>
            </a:r>
            <a:r>
              <a:rPr lang="ru-RU" dirty="0"/>
              <a:t>Закрепить умение создавать структуру сказки с помощью моделирования, расширить словарный запас, продолжать знакомство детей с произведениями устного народного творчества.</a:t>
            </a:r>
          </a:p>
          <a:p>
            <a:pPr algn="just"/>
            <a:r>
              <a:rPr lang="ru-RU" b="1" i="1" dirty="0"/>
              <a:t>Воспитательные: </a:t>
            </a:r>
            <a:r>
              <a:rPr lang="ru-RU" dirty="0"/>
              <a:t>Воспитывать интерес к русским народным сказкам, формировать навык сотрудничества, доброжелательности.</a:t>
            </a:r>
          </a:p>
          <a:p>
            <a:pPr algn="just"/>
            <a:r>
              <a:rPr lang="ru-RU" b="1" i="1" dirty="0"/>
              <a:t>Развивающие: </a:t>
            </a:r>
            <a:r>
              <a:rPr lang="ru-RU" dirty="0"/>
              <a:t>Развивать речевую и познавательную активность детей, умение делать выводы и умозаключения, развивать мышление, воображение содействовать развитию сопереживания, умению правильно давать характеристику сказочным персонажам</a:t>
            </a:r>
          </a:p>
          <a:p>
            <a:pPr eaLnBrk="1" hangingPunct="1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Ход занятия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400684" cy="4525963"/>
          </a:xfrm>
        </p:spPr>
        <p:txBody>
          <a:bodyPr>
            <a:normAutofit fontScale="40000" lnSpcReduction="20000"/>
          </a:bodyPr>
          <a:lstStyle/>
          <a:p>
            <a:r>
              <a:rPr lang="ru-RU" sz="4400" i="1" dirty="0"/>
              <a:t>Дети заходят в группу под музыку «В гостях у сказки».</a:t>
            </a:r>
            <a:endParaRPr lang="ru-RU" sz="4400" dirty="0"/>
          </a:p>
          <a:p>
            <a:r>
              <a:rPr lang="ru-RU" sz="4400" b="1" dirty="0"/>
              <a:t>Воспитатель: </a:t>
            </a:r>
            <a:r>
              <a:rPr lang="ru-RU" sz="4400" dirty="0"/>
              <a:t>Дети, что за музыка нас с вами вместе собрала?</a:t>
            </a:r>
          </a:p>
          <a:p>
            <a:r>
              <a:rPr lang="ru-RU" sz="4400" b="1" dirty="0"/>
              <a:t>Дети:</a:t>
            </a:r>
            <a:r>
              <a:rPr lang="ru-RU" sz="4400" dirty="0"/>
              <a:t> «В гостях у сказки».</a:t>
            </a:r>
          </a:p>
          <a:p>
            <a:r>
              <a:rPr lang="ru-RU" sz="4400" b="1" dirty="0"/>
              <a:t>Воспитатель: </a:t>
            </a:r>
            <a:r>
              <a:rPr lang="ru-RU" sz="4400" dirty="0"/>
              <a:t>А вы любите сказки?</a:t>
            </a:r>
          </a:p>
          <a:p>
            <a:r>
              <a:rPr lang="ru-RU" sz="4400" b="1" dirty="0"/>
              <a:t>Дети</a:t>
            </a:r>
            <a:r>
              <a:rPr lang="ru-RU" sz="4400" dirty="0"/>
              <a:t>: Да!</a:t>
            </a:r>
          </a:p>
          <a:p>
            <a:r>
              <a:rPr lang="ru-RU" sz="4400" b="1" dirty="0"/>
              <a:t>Воспитатель:</a:t>
            </a:r>
            <a:r>
              <a:rPr lang="ru-RU" sz="4400" dirty="0"/>
              <a:t> Я предлагаю вам вместе со мной отправиться в путешествие по русским народным сказкам.  А в этом нам помогут веселые гномики. Они приготовили интересные загадки.</a:t>
            </a:r>
          </a:p>
          <a:p>
            <a:r>
              <a:rPr lang="ru-RU" sz="4400" b="1" dirty="0"/>
              <a:t>Игра«Из какой сказки персонажи».</a:t>
            </a:r>
            <a:endParaRPr lang="ru-RU" sz="4400" dirty="0"/>
          </a:p>
          <a:p>
            <a:r>
              <a:rPr lang="ru-RU" sz="4400" dirty="0"/>
              <a:t>(</a:t>
            </a:r>
            <a:r>
              <a:rPr lang="ru-RU" sz="4400" i="1" dirty="0"/>
              <a:t>Отгадывание загадок детьми из презентации «Путешествие по русским народным сказкам»)</a:t>
            </a:r>
            <a:endParaRPr lang="ru-RU" sz="4400" dirty="0"/>
          </a:p>
          <a:p>
            <a:pPr eaLnBrk="1" hangingPunct="1">
              <a:buNone/>
            </a:pP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6" name="Рисунок 13" descr="http://s5.afisha.net/Afisha7Files/UGPhotos/090624010343/091102120918/p_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00760" y="1714488"/>
            <a:ext cx="2786082" cy="2446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55" descr="http://zoneland.ru/pics/images3/6080532-2.jp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4421690"/>
            <a:ext cx="2906703" cy="2093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286544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b="1" dirty="0" smtClean="0"/>
              <a:t>Воспитатель: </a:t>
            </a:r>
            <a:r>
              <a:rPr lang="ru-RU" dirty="0" smtClean="0"/>
              <a:t>Молодцы</a:t>
            </a:r>
            <a:r>
              <a:rPr lang="ru-RU" dirty="0"/>
              <a:t>, ребята, хорошо знаете сказки, правильно отгадали загадки. Но это еще не все. Гномики приготовили для нас еще </a:t>
            </a:r>
            <a:r>
              <a:rPr lang="ru-RU" dirty="0" err="1"/>
              <a:t>одноинтересное</a:t>
            </a:r>
            <a:r>
              <a:rPr lang="ru-RU" dirty="0"/>
              <a:t>  </a:t>
            </a:r>
            <a:r>
              <a:rPr lang="ru-RU" dirty="0" smtClean="0"/>
              <a:t> задание. Ребята</a:t>
            </a:r>
            <a:r>
              <a:rPr lang="ru-RU" dirty="0"/>
              <a:t>, приглашаю вас   к столу.</a:t>
            </a:r>
          </a:p>
          <a:p>
            <a:pPr algn="just"/>
            <a:r>
              <a:rPr lang="ru-RU" dirty="0"/>
              <a:t>-Что лежит на нем?</a:t>
            </a:r>
          </a:p>
          <a:p>
            <a:pPr algn="just"/>
            <a:r>
              <a:rPr lang="ru-RU" b="1" dirty="0"/>
              <a:t>Дети: </a:t>
            </a:r>
            <a:r>
              <a:rPr lang="ru-RU" dirty="0"/>
              <a:t>Геометрические фигуры .</a:t>
            </a:r>
          </a:p>
          <a:p>
            <a:pPr algn="just"/>
            <a:r>
              <a:rPr lang="ru-RU" b="1" dirty="0" err="1"/>
              <a:t>Воспитатель:</a:t>
            </a:r>
            <a:r>
              <a:rPr lang="ru-RU" dirty="0" err="1"/>
              <a:t>Какие</a:t>
            </a:r>
            <a:r>
              <a:rPr lang="ru-RU" dirty="0"/>
              <a:t> геометрические фигуры лежат перед вами?</a:t>
            </a:r>
          </a:p>
          <a:p>
            <a:pPr algn="just"/>
            <a:r>
              <a:rPr lang="ru-RU" b="1" dirty="0"/>
              <a:t>Дети: </a:t>
            </a:r>
            <a:r>
              <a:rPr lang="ru-RU" dirty="0"/>
              <a:t>Круги, квадрат и треугольник.</a:t>
            </a:r>
          </a:p>
          <a:p>
            <a:pPr algn="just"/>
            <a:r>
              <a:rPr lang="ru-RU" b="1" dirty="0"/>
              <a:t>Воспитатель: </a:t>
            </a:r>
            <a:r>
              <a:rPr lang="ru-RU" dirty="0"/>
              <a:t>Какой предмет  можно составить из треугольника и квадрата?</a:t>
            </a:r>
          </a:p>
          <a:p>
            <a:pPr algn="just"/>
            <a:r>
              <a:rPr lang="ru-RU" b="1" dirty="0"/>
              <a:t>Дети: </a:t>
            </a:r>
            <a:r>
              <a:rPr lang="ru-RU" dirty="0"/>
              <a:t>Дом.</a:t>
            </a:r>
          </a:p>
          <a:p>
            <a:pPr algn="just"/>
            <a:r>
              <a:rPr lang="ru-RU" i="1" dirty="0"/>
              <a:t>(Ребенок составляет дом.)</a:t>
            </a:r>
            <a:endParaRPr lang="ru-RU" dirty="0"/>
          </a:p>
          <a:p>
            <a:pPr algn="just"/>
            <a:r>
              <a:rPr lang="ru-RU" b="1" dirty="0" err="1"/>
              <a:t>Воспитатель:</a:t>
            </a:r>
            <a:r>
              <a:rPr lang="ru-RU" dirty="0" err="1"/>
              <a:t>Круги</a:t>
            </a:r>
            <a:r>
              <a:rPr lang="ru-RU" dirty="0"/>
              <a:t> все одинаковые или  они отличаются друг от друга? Чем?</a:t>
            </a:r>
          </a:p>
          <a:p>
            <a:pPr algn="just"/>
            <a:r>
              <a:rPr lang="ru-RU" b="1" dirty="0"/>
              <a:t>Дети</a:t>
            </a:r>
            <a:r>
              <a:rPr lang="ru-RU" dirty="0"/>
              <a:t>: Цветом, размером.</a:t>
            </a:r>
          </a:p>
          <a:p>
            <a:pPr algn="just"/>
            <a:r>
              <a:rPr lang="ru-RU" b="1" dirty="0"/>
              <a:t>Воспитатель:</a:t>
            </a:r>
            <a:r>
              <a:rPr lang="ru-RU" dirty="0"/>
              <a:t>  Назовите цвета.</a:t>
            </a:r>
          </a:p>
          <a:p>
            <a:pPr algn="just"/>
            <a:r>
              <a:rPr lang="ru-RU" b="1" dirty="0"/>
              <a:t>Дети: </a:t>
            </a:r>
            <a:r>
              <a:rPr lang="ru-RU" dirty="0"/>
              <a:t>Белый, оранжевый, зеленый, черный,  коричневый.</a:t>
            </a:r>
          </a:p>
          <a:p>
            <a:pPr algn="just"/>
            <a:r>
              <a:rPr lang="ru-RU" b="1" dirty="0"/>
              <a:t>Воспитатель:</a:t>
            </a:r>
            <a:r>
              <a:rPr lang="ru-RU" dirty="0"/>
              <a:t> Ребята, я вам открою тайну, гномики  превратили героев из одной известной вам  сказки  в эти геометрические фигуры </a:t>
            </a:r>
            <a:r>
              <a:rPr lang="ru-RU" dirty="0" smtClean="0"/>
              <a:t>и предлагают </a:t>
            </a:r>
            <a:r>
              <a:rPr lang="ru-RU" dirty="0"/>
              <a:t>вам подумать и отгадать, название сказки и составить ее по моделям-заместителям</a:t>
            </a:r>
            <a:r>
              <a:rPr lang="ru-RU" dirty="0" smtClean="0"/>
              <a:t>. Для </a:t>
            </a:r>
            <a:r>
              <a:rPr lang="ru-RU" dirty="0"/>
              <a:t>каждого героя сказки - круг определенного цвета.</a:t>
            </a:r>
          </a:p>
          <a:p>
            <a:pPr algn="just"/>
            <a:r>
              <a:rPr lang="ru-RU" b="1" dirty="0"/>
              <a:t>Воспитатель:</a:t>
            </a:r>
            <a:r>
              <a:rPr lang="ru-RU" dirty="0"/>
              <a:t> Дети, кто догадался, что это за сказка?       </a:t>
            </a:r>
          </a:p>
          <a:p>
            <a:pPr algn="just"/>
            <a:r>
              <a:rPr lang="ru-RU" b="1" dirty="0"/>
              <a:t>Дети:</a:t>
            </a:r>
            <a:r>
              <a:rPr lang="ru-RU" dirty="0"/>
              <a:t>  «Теремок»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7"/>
            <a:ext cx="8229600" cy="64294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Моделирование сказки</a:t>
            </a:r>
            <a:endParaRPr lang="ru-RU" dirty="0"/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571500" y="1000108"/>
            <a:ext cx="8115300" cy="5126055"/>
          </a:xfrm>
        </p:spPr>
        <p:txBody>
          <a:bodyPr>
            <a:normAutofit fontScale="32500" lnSpcReduction="20000"/>
          </a:bodyPr>
          <a:lstStyle/>
          <a:p>
            <a:r>
              <a:rPr lang="ru-RU" b="1" dirty="0"/>
              <a:t>Воспитатель: </a:t>
            </a:r>
            <a:r>
              <a:rPr lang="ru-RU" dirty="0"/>
              <a:t>Ребята, сегодня я хочу познакомить вас еще с одной русской народной сказкой. Для этого приглашаю вас посмотреть  мультфильм. А поможет мне в этом волшебный телевизор.</a:t>
            </a:r>
          </a:p>
          <a:p>
            <a:r>
              <a:rPr lang="ru-RU" i="1" dirty="0"/>
              <a:t>(Показ  макета </a:t>
            </a:r>
            <a:r>
              <a:rPr lang="ru-RU" i="1" dirty="0" err="1"/>
              <a:t>телевизора,изготовленного</a:t>
            </a:r>
            <a:r>
              <a:rPr lang="ru-RU" i="1" dirty="0"/>
              <a:t> из картонной коробки и картинок из сказки «Сестрица </a:t>
            </a:r>
            <a:r>
              <a:rPr lang="ru-RU" i="1" dirty="0" err="1"/>
              <a:t>Аленушка</a:t>
            </a:r>
            <a:r>
              <a:rPr lang="ru-RU" i="1" dirty="0"/>
              <a:t> и братец Иванушка». Рассказ сказки воспитателем с передвижением  кадров из мультфильма.)</a:t>
            </a:r>
            <a:endParaRPr lang="ru-RU" dirty="0"/>
          </a:p>
          <a:p>
            <a:r>
              <a:rPr lang="ru-RU" b="1" dirty="0"/>
              <a:t>Воспитатель: </a:t>
            </a:r>
            <a:r>
              <a:rPr lang="ru-RU" dirty="0"/>
              <a:t>Здравствуйте, мои маленькие зрители, предлагаю вам посмотреть мультфильм по русской народной сказке«Сестрица </a:t>
            </a:r>
            <a:r>
              <a:rPr lang="ru-RU" dirty="0" err="1"/>
              <a:t>Аленушка</a:t>
            </a:r>
            <a:r>
              <a:rPr lang="ru-RU" dirty="0"/>
              <a:t> и братец Иванушка».</a:t>
            </a:r>
          </a:p>
          <a:p>
            <a:r>
              <a:rPr lang="ru-RU" dirty="0"/>
              <a:t>Жили-были старик да старуха, у них была дочка </a:t>
            </a:r>
            <a:r>
              <a:rPr lang="ru-RU" dirty="0" err="1"/>
              <a:t>Алёнушка</a:t>
            </a:r>
            <a:r>
              <a:rPr lang="ru-RU" dirty="0"/>
              <a:t> да сынок Иванушка.</a:t>
            </a:r>
          </a:p>
          <a:p>
            <a:r>
              <a:rPr lang="ru-RU" dirty="0"/>
              <a:t>Старик со старухой умерли. Остались </a:t>
            </a:r>
            <a:r>
              <a:rPr lang="ru-RU" dirty="0" err="1"/>
              <a:t>Алёнушка</a:t>
            </a:r>
            <a:r>
              <a:rPr lang="ru-RU" dirty="0"/>
              <a:t> да Иванушка </a:t>
            </a:r>
            <a:r>
              <a:rPr lang="ru-RU" dirty="0" err="1"/>
              <a:t>одни-одинешеньки</a:t>
            </a:r>
            <a:r>
              <a:rPr lang="ru-RU" dirty="0"/>
              <a:t>.</a:t>
            </a:r>
          </a:p>
          <a:p>
            <a:r>
              <a:rPr lang="ru-RU" dirty="0"/>
              <a:t>Пошла </a:t>
            </a:r>
            <a:r>
              <a:rPr lang="ru-RU" dirty="0" err="1"/>
              <a:t>Алёнушка</a:t>
            </a:r>
            <a:r>
              <a:rPr lang="ru-RU" dirty="0"/>
              <a:t> на работу и братца с собой взяла. Идут они по дальнему пути, по широкому полю, и захотелось Иванушке пить.</a:t>
            </a:r>
          </a:p>
          <a:p>
            <a:r>
              <a:rPr lang="ru-RU" dirty="0"/>
              <a:t>- Сестрица </a:t>
            </a:r>
            <a:r>
              <a:rPr lang="ru-RU" dirty="0" err="1"/>
              <a:t>Алёнушка</a:t>
            </a:r>
            <a:r>
              <a:rPr lang="ru-RU" dirty="0"/>
              <a:t>, я пить хочу!</a:t>
            </a:r>
          </a:p>
          <a:p>
            <a:r>
              <a:rPr lang="ru-RU" dirty="0"/>
              <a:t>- Подожди, братец, дойдем до колодца.</a:t>
            </a:r>
          </a:p>
          <a:p>
            <a:r>
              <a:rPr lang="ru-RU" dirty="0"/>
              <a:t>Шли-шли, - солнце высоко, колодец далеко, жар донимает, пот выступает. Стоит коровье копытце полно водицы.</a:t>
            </a:r>
          </a:p>
          <a:p>
            <a:r>
              <a:rPr lang="ru-RU" dirty="0"/>
              <a:t>- Сестрица </a:t>
            </a:r>
            <a:r>
              <a:rPr lang="ru-RU" dirty="0" err="1"/>
              <a:t>Алёнушка</a:t>
            </a:r>
            <a:r>
              <a:rPr lang="ru-RU" dirty="0"/>
              <a:t>, хлебну я из копытца!</a:t>
            </a:r>
          </a:p>
          <a:p>
            <a:r>
              <a:rPr lang="ru-RU" dirty="0"/>
              <a:t>- Не пей, братец, телёночком станешь!</a:t>
            </a:r>
          </a:p>
          <a:p>
            <a:r>
              <a:rPr lang="ru-RU" dirty="0"/>
              <a:t>Братец послушался, пошли дальше. Солнце высоко, колодец далеко, жар донимает, пот выступает. Стоит лошадиное копытце полно водицы.</a:t>
            </a:r>
          </a:p>
          <a:p>
            <a:r>
              <a:rPr lang="ru-RU" dirty="0"/>
              <a:t>- Сестрица </a:t>
            </a:r>
            <a:r>
              <a:rPr lang="ru-RU" dirty="0" err="1"/>
              <a:t>Алёнушка</a:t>
            </a:r>
            <a:r>
              <a:rPr lang="ru-RU" dirty="0"/>
              <a:t>, напьюсь я из копытца!</a:t>
            </a:r>
          </a:p>
          <a:p>
            <a:r>
              <a:rPr lang="ru-RU" dirty="0"/>
              <a:t>- Не пей, братец, жеребёночком станешь!</a:t>
            </a:r>
          </a:p>
          <a:p>
            <a:r>
              <a:rPr lang="ru-RU" dirty="0"/>
              <a:t>Вздохнул Иванушка, опять пошли дальше. Идут, идут, - солнце высоко, колодец далеко, жар донимает, пот выступает. Стоит козье копытце полно водицы.</a:t>
            </a:r>
          </a:p>
          <a:p>
            <a:r>
              <a:rPr lang="ru-RU" dirty="0"/>
              <a:t>Иванушка говорит:</a:t>
            </a:r>
          </a:p>
          <a:p>
            <a:r>
              <a:rPr lang="ru-RU" dirty="0"/>
              <a:t>- Сестрица </a:t>
            </a:r>
            <a:r>
              <a:rPr lang="ru-RU" dirty="0" err="1"/>
              <a:t>Алёнушка</a:t>
            </a:r>
            <a:r>
              <a:rPr lang="ru-RU" dirty="0"/>
              <a:t>, мочи нет: напьюсь я из копытца!</a:t>
            </a:r>
          </a:p>
          <a:p>
            <a:r>
              <a:rPr lang="ru-RU" dirty="0"/>
              <a:t>- Не пей, братец, козлёночком станешь!</a:t>
            </a:r>
          </a:p>
          <a:p>
            <a:r>
              <a:rPr lang="ru-RU" dirty="0"/>
              <a:t>Не послушался Иванушка и напился из козьего копытца. Напился и стал козлёночком...</a:t>
            </a:r>
          </a:p>
          <a:p>
            <a:r>
              <a:rPr lang="ru-RU" b="1" i="1" dirty="0"/>
              <a:t>Метод</a:t>
            </a:r>
            <a:r>
              <a:rPr lang="ru-RU" i="1" dirty="0"/>
              <a:t>«Мозговой штурм»</a:t>
            </a:r>
            <a:endParaRPr lang="ru-RU" dirty="0"/>
          </a:p>
          <a:p>
            <a:r>
              <a:rPr lang="ru-RU" b="1" dirty="0"/>
              <a:t>Воспитатель</a:t>
            </a:r>
            <a:r>
              <a:rPr lang="ru-RU" dirty="0"/>
              <a:t>: Ребята, а как сделать так, чтобы Иванушка напился, но не стал козленочком?</a:t>
            </a:r>
            <a:r>
              <a:rPr lang="ru-RU" i="1" dirty="0"/>
              <a:t> (Ответы детей)</a:t>
            </a:r>
            <a:endParaRPr lang="ru-RU" dirty="0"/>
          </a:p>
          <a:p>
            <a:r>
              <a:rPr lang="ru-RU" i="1" dirty="0"/>
              <a:t>(Продолжение сказки)</a:t>
            </a:r>
            <a:endParaRPr lang="ru-RU" dirty="0"/>
          </a:p>
          <a:p>
            <a:r>
              <a:rPr lang="ru-RU" b="1" dirty="0" err="1"/>
              <a:t>Воспитатель</a:t>
            </a:r>
            <a:r>
              <a:rPr lang="ru-RU" dirty="0" err="1"/>
              <a:t>:Зовет</a:t>
            </a:r>
            <a:r>
              <a:rPr lang="ru-RU" dirty="0"/>
              <a:t> </a:t>
            </a:r>
            <a:r>
              <a:rPr lang="ru-RU" dirty="0" err="1"/>
              <a:t>Алёнушка</a:t>
            </a:r>
            <a:r>
              <a:rPr lang="ru-RU" dirty="0"/>
              <a:t> братца, а вместо Иванушки бежит за ней беленький козлёночек.</a:t>
            </a:r>
          </a:p>
          <a:p>
            <a:r>
              <a:rPr lang="ru-RU" dirty="0"/>
              <a:t>Залилась </a:t>
            </a:r>
            <a:r>
              <a:rPr lang="ru-RU" dirty="0" err="1"/>
              <a:t>Алёнушка</a:t>
            </a:r>
            <a:r>
              <a:rPr lang="ru-RU" dirty="0"/>
              <a:t> слезами, села на стожок - плачет, а козлёночек возле неё скачет.</a:t>
            </a:r>
          </a:p>
          <a:p>
            <a:r>
              <a:rPr lang="ru-RU" dirty="0"/>
              <a:t>В ту пору ехал мимо купец:</a:t>
            </a:r>
          </a:p>
          <a:p>
            <a:r>
              <a:rPr lang="ru-RU" dirty="0"/>
              <a:t>- О чём, красная девица, плачешь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21508" name="Рисунок 58" descr="http://www.inxa.ru/content/files/ev_8d96a14474dfd4c87ad7b466f7be3c91.jpg_sm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768" y="4357694"/>
            <a:ext cx="1785938" cy="2257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40000" lnSpcReduction="20000"/>
          </a:bodyPr>
          <a:lstStyle/>
          <a:p>
            <a:r>
              <a:rPr lang="ru-RU" dirty="0" smtClean="0"/>
              <a:t>Рассказала ему </a:t>
            </a:r>
            <a:r>
              <a:rPr lang="ru-RU" dirty="0" err="1" smtClean="0"/>
              <a:t>Алёнушка</a:t>
            </a:r>
            <a:r>
              <a:rPr lang="ru-RU" dirty="0" smtClean="0"/>
              <a:t> про свою беду. Купец ей и говорит:</a:t>
            </a:r>
          </a:p>
          <a:p>
            <a:r>
              <a:rPr lang="ru-RU" dirty="0" smtClean="0"/>
              <a:t>- Поди за меня замуж. Я тебя наряжу в злато серебро, и козлёночек будет жить с нами.</a:t>
            </a:r>
          </a:p>
          <a:p>
            <a:r>
              <a:rPr lang="ru-RU" dirty="0" err="1" smtClean="0"/>
              <a:t>Алёнушка</a:t>
            </a:r>
            <a:r>
              <a:rPr lang="ru-RU" dirty="0" smtClean="0"/>
              <a:t> подумала, подумала и пошла за купца замуж.</a:t>
            </a:r>
          </a:p>
          <a:p>
            <a:r>
              <a:rPr lang="ru-RU" dirty="0" smtClean="0"/>
              <a:t>Стали они жить-поживать, и козлёночек с ними живет, ест-пьет с </a:t>
            </a:r>
            <a:r>
              <a:rPr lang="ru-RU" dirty="0" err="1" smtClean="0"/>
              <a:t>Алёнушкой</a:t>
            </a:r>
            <a:r>
              <a:rPr lang="ru-RU" dirty="0" smtClean="0"/>
              <a:t> из одной чашки.</a:t>
            </a:r>
          </a:p>
          <a:p>
            <a:r>
              <a:rPr lang="ru-RU" dirty="0" smtClean="0"/>
              <a:t>Один раз купца не было дома. Откуда не возьмись приходит ведьма: стала под </a:t>
            </a:r>
            <a:r>
              <a:rPr lang="ru-RU" dirty="0" err="1" smtClean="0"/>
              <a:t>Алёнушкино</a:t>
            </a:r>
            <a:r>
              <a:rPr lang="ru-RU" dirty="0" smtClean="0"/>
              <a:t> окошко и </a:t>
            </a:r>
            <a:r>
              <a:rPr lang="ru-RU" dirty="0" err="1" smtClean="0"/>
              <a:t>такто</a:t>
            </a:r>
            <a:r>
              <a:rPr lang="ru-RU" dirty="0" smtClean="0"/>
              <a:t> ласково начала звать её купаться на реку.</a:t>
            </a:r>
          </a:p>
          <a:p>
            <a:r>
              <a:rPr lang="ru-RU" dirty="0" smtClean="0"/>
              <a:t>Привела ведьма </a:t>
            </a:r>
            <a:r>
              <a:rPr lang="ru-RU" dirty="0" err="1" smtClean="0"/>
              <a:t>Алёнушку</a:t>
            </a:r>
            <a:r>
              <a:rPr lang="ru-RU" dirty="0" smtClean="0"/>
              <a:t> на реку. Кинулась на неё, привязала </a:t>
            </a:r>
            <a:r>
              <a:rPr lang="ru-RU" dirty="0" err="1" smtClean="0"/>
              <a:t>Алёнушке</a:t>
            </a:r>
            <a:r>
              <a:rPr lang="ru-RU" dirty="0" smtClean="0"/>
              <a:t> на шею камень и бросила её в воду.</a:t>
            </a:r>
          </a:p>
          <a:p>
            <a:r>
              <a:rPr lang="ru-RU" dirty="0" smtClean="0"/>
              <a:t>А сама оборотилась </a:t>
            </a:r>
            <a:r>
              <a:rPr lang="ru-RU" dirty="0" err="1" smtClean="0"/>
              <a:t>Алёнушкой</a:t>
            </a:r>
            <a:r>
              <a:rPr lang="ru-RU" dirty="0" smtClean="0"/>
              <a:t>, нарядилась в её платье и пришла в её хоромы. Никто ведьму не распознал. Купец вернулся - и тот не распознал.</a:t>
            </a:r>
          </a:p>
          <a:p>
            <a:r>
              <a:rPr lang="ru-RU" dirty="0" smtClean="0"/>
              <a:t>Одному козлёночку все было ведомо. Повесил он голову, не пьет, не ест. Утром и вечером ходит по бережку около воды и зовёт:</a:t>
            </a:r>
          </a:p>
          <a:p>
            <a:r>
              <a:rPr lang="ru-RU" dirty="0" smtClean="0"/>
              <a:t>- </a:t>
            </a:r>
            <a:r>
              <a:rPr lang="ru-RU" dirty="0" err="1" smtClean="0"/>
              <a:t>Алёнушка</a:t>
            </a:r>
            <a:r>
              <a:rPr lang="ru-RU" dirty="0" smtClean="0"/>
              <a:t>, сестрица моя!</a:t>
            </a:r>
          </a:p>
          <a:p>
            <a:r>
              <a:rPr lang="ru-RU" dirty="0" err="1" smtClean="0"/>
              <a:t>Выплынь</a:t>
            </a:r>
            <a:r>
              <a:rPr lang="ru-RU" dirty="0" smtClean="0"/>
              <a:t>, </a:t>
            </a:r>
            <a:r>
              <a:rPr lang="ru-RU" dirty="0" err="1" smtClean="0"/>
              <a:t>выплынь</a:t>
            </a:r>
            <a:r>
              <a:rPr lang="ru-RU" dirty="0" smtClean="0"/>
              <a:t> на бережок...</a:t>
            </a:r>
          </a:p>
          <a:p>
            <a:r>
              <a:rPr lang="ru-RU" dirty="0" smtClean="0"/>
              <a:t>Узнала об этом ведьма и стала просить мужа зарежь да зарежь козлёнка.</a:t>
            </a:r>
          </a:p>
          <a:p>
            <a:r>
              <a:rPr lang="ru-RU" dirty="0" smtClean="0"/>
              <a:t>Купцу жалко было козлёночка, привык он к нему А ведьма так пристает, так упрашивает, - делать нечего, купец согласился:</a:t>
            </a:r>
          </a:p>
          <a:p>
            <a:r>
              <a:rPr lang="ru-RU" dirty="0" smtClean="0"/>
              <a:t>- Ну, зарежь его...</a:t>
            </a:r>
          </a:p>
          <a:p>
            <a:r>
              <a:rPr lang="ru-RU" dirty="0" smtClean="0"/>
              <a:t>Велела ведьма разложить костры высокие, греть котлы чугунные, точить ножи булатные.</a:t>
            </a:r>
          </a:p>
          <a:p>
            <a:r>
              <a:rPr lang="ru-RU" dirty="0" smtClean="0"/>
              <a:t>Козлёночек проведал, что ему недолго жить, и говорит названому отцу:</a:t>
            </a:r>
          </a:p>
          <a:p>
            <a:r>
              <a:rPr lang="ru-RU" dirty="0" smtClean="0"/>
              <a:t>- Перед смертью пусти меня на речку сходить, водицы испить, </a:t>
            </a:r>
            <a:r>
              <a:rPr lang="ru-RU" dirty="0" err="1" smtClean="0"/>
              <a:t>кишочки</a:t>
            </a:r>
            <a:r>
              <a:rPr lang="ru-RU" dirty="0" smtClean="0"/>
              <a:t> прополоскать.</a:t>
            </a:r>
          </a:p>
          <a:p>
            <a:r>
              <a:rPr lang="ru-RU" dirty="0" smtClean="0"/>
              <a:t>- Ну, сходи.</a:t>
            </a:r>
          </a:p>
          <a:p>
            <a:r>
              <a:rPr lang="ru-RU" dirty="0" smtClean="0"/>
              <a:t>Побежал козлёночек на речку, стал на берегу и </a:t>
            </a:r>
            <a:r>
              <a:rPr lang="ru-RU" dirty="0" err="1" smtClean="0"/>
              <a:t>жалобнёхонько</a:t>
            </a:r>
            <a:r>
              <a:rPr lang="ru-RU" dirty="0" smtClean="0"/>
              <a:t> закричал:</a:t>
            </a:r>
          </a:p>
          <a:p>
            <a:r>
              <a:rPr lang="ru-RU" dirty="0" smtClean="0"/>
              <a:t>- </a:t>
            </a:r>
            <a:r>
              <a:rPr lang="ru-RU" dirty="0" err="1" smtClean="0"/>
              <a:t>Алёнушка</a:t>
            </a:r>
            <a:r>
              <a:rPr lang="ru-RU" dirty="0" smtClean="0"/>
              <a:t>, сестрица моя!</a:t>
            </a:r>
          </a:p>
          <a:p>
            <a:r>
              <a:rPr lang="ru-RU" dirty="0" err="1" smtClean="0"/>
              <a:t>Выплынь</a:t>
            </a:r>
            <a:r>
              <a:rPr lang="ru-RU" dirty="0" smtClean="0"/>
              <a:t>, </a:t>
            </a:r>
            <a:r>
              <a:rPr lang="ru-RU" dirty="0" err="1" smtClean="0"/>
              <a:t>выплынь</a:t>
            </a:r>
            <a:r>
              <a:rPr lang="ru-RU" dirty="0" smtClean="0"/>
              <a:t> на бережок.</a:t>
            </a:r>
          </a:p>
          <a:p>
            <a:r>
              <a:rPr lang="ru-RU" dirty="0" smtClean="0"/>
              <a:t>Костры горят высокие,</a:t>
            </a:r>
          </a:p>
          <a:p>
            <a:r>
              <a:rPr lang="ru-RU" dirty="0" smtClean="0"/>
              <a:t>Котлы кипят чугунные,</a:t>
            </a:r>
          </a:p>
          <a:p>
            <a:r>
              <a:rPr lang="ru-RU" dirty="0" smtClean="0"/>
              <a:t>Ножи точат булатные,</a:t>
            </a:r>
          </a:p>
          <a:p>
            <a:r>
              <a:rPr lang="ru-RU" dirty="0" smtClean="0"/>
              <a:t>Хотят меня </a:t>
            </a:r>
            <a:r>
              <a:rPr lang="ru-RU" dirty="0" err="1" smtClean="0"/>
              <a:t>зарезати</a:t>
            </a:r>
            <a:r>
              <a:rPr lang="ru-RU" dirty="0" smtClean="0"/>
              <a:t>!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62500" lnSpcReduction="20000"/>
          </a:bodyPr>
          <a:lstStyle/>
          <a:p>
            <a:r>
              <a:rPr lang="ru-RU" sz="3700" dirty="0" err="1"/>
              <a:t>Алёнушка</a:t>
            </a:r>
            <a:r>
              <a:rPr lang="ru-RU" sz="3700" dirty="0"/>
              <a:t> из реки ему отвечает:</a:t>
            </a:r>
          </a:p>
          <a:p>
            <a:r>
              <a:rPr lang="ru-RU" sz="3700" dirty="0"/>
              <a:t>- Ах, братец мой Иванушка!</a:t>
            </a:r>
          </a:p>
          <a:p>
            <a:r>
              <a:rPr lang="ru-RU" sz="3700" dirty="0"/>
              <a:t>Тяжёл камень на дно тянет,</a:t>
            </a:r>
          </a:p>
          <a:p>
            <a:r>
              <a:rPr lang="ru-RU" sz="3700" dirty="0"/>
              <a:t>Шелкова трава ноги спутала,</a:t>
            </a:r>
          </a:p>
          <a:p>
            <a:r>
              <a:rPr lang="ru-RU" sz="3700" dirty="0"/>
              <a:t>Желты пески на груди легли.</a:t>
            </a:r>
          </a:p>
          <a:p>
            <a:r>
              <a:rPr lang="ru-RU" sz="3700" dirty="0"/>
              <a:t> </a:t>
            </a:r>
          </a:p>
          <a:p>
            <a:r>
              <a:rPr lang="ru-RU" sz="3700" dirty="0"/>
              <a:t>А ведьма ищет козлёночка, не может найти и посылает слугу:</a:t>
            </a:r>
          </a:p>
          <a:p>
            <a:r>
              <a:rPr lang="ru-RU" sz="3700" dirty="0"/>
              <a:t>- Пойди найди козлёнка, приведи его ко мне.</a:t>
            </a:r>
          </a:p>
          <a:p>
            <a:r>
              <a:rPr lang="ru-RU" sz="3700" dirty="0"/>
              <a:t>Пошёл слуга на реку и видит: по берегу бегает козлёночек и </a:t>
            </a:r>
            <a:r>
              <a:rPr lang="ru-RU" sz="3700" dirty="0" err="1"/>
              <a:t>жалобнёшенько</a:t>
            </a:r>
            <a:r>
              <a:rPr lang="ru-RU" sz="3700" dirty="0"/>
              <a:t> зовет:</a:t>
            </a:r>
          </a:p>
          <a:p>
            <a:r>
              <a:rPr lang="ru-RU" sz="3700" dirty="0"/>
              <a:t>- </a:t>
            </a:r>
            <a:r>
              <a:rPr lang="ru-RU" sz="3700" dirty="0" err="1"/>
              <a:t>Алёнушка</a:t>
            </a:r>
            <a:r>
              <a:rPr lang="ru-RU" sz="3700" dirty="0"/>
              <a:t>, сестрица моя!</a:t>
            </a:r>
          </a:p>
          <a:p>
            <a:r>
              <a:rPr lang="ru-RU" sz="3700" dirty="0" err="1"/>
              <a:t>Выплынь</a:t>
            </a:r>
            <a:r>
              <a:rPr lang="ru-RU" sz="3700" dirty="0"/>
              <a:t>, </a:t>
            </a:r>
            <a:r>
              <a:rPr lang="ru-RU" sz="3700" dirty="0" err="1"/>
              <a:t>выплынь</a:t>
            </a:r>
            <a:r>
              <a:rPr lang="ru-RU" sz="3700" dirty="0"/>
              <a:t> на бережок.</a:t>
            </a:r>
          </a:p>
          <a:p>
            <a:r>
              <a:rPr lang="ru-RU" sz="3700" dirty="0"/>
              <a:t>Костры горят высокие,</a:t>
            </a:r>
          </a:p>
          <a:p>
            <a:r>
              <a:rPr lang="ru-RU" sz="3700" dirty="0"/>
              <a:t>Котлы кипят чугунные,</a:t>
            </a:r>
          </a:p>
          <a:p>
            <a:r>
              <a:rPr lang="ru-RU" sz="3700" dirty="0"/>
              <a:t>Ножи точат булатные,</a:t>
            </a:r>
          </a:p>
          <a:p>
            <a:r>
              <a:rPr lang="ru-RU" sz="3700" dirty="0"/>
              <a:t>Хотят меня </a:t>
            </a:r>
            <a:r>
              <a:rPr lang="ru-RU" sz="3700" dirty="0" err="1"/>
              <a:t>зарезати</a:t>
            </a:r>
            <a:r>
              <a:rPr lang="ru-RU" sz="3700" dirty="0"/>
              <a:t>!</a:t>
            </a:r>
          </a:p>
          <a:p>
            <a:endParaRPr lang="ru-RU" sz="37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А из реки ему отвечают:</a:t>
            </a:r>
          </a:p>
          <a:p>
            <a:r>
              <a:rPr lang="ru-RU" dirty="0" smtClean="0"/>
              <a:t>- Ах, братец мой Иванушка!</a:t>
            </a:r>
          </a:p>
          <a:p>
            <a:r>
              <a:rPr lang="ru-RU" dirty="0" smtClean="0"/>
              <a:t>Тяжел камень на дно тянет,</a:t>
            </a:r>
          </a:p>
          <a:p>
            <a:r>
              <a:rPr lang="ru-RU" dirty="0" smtClean="0"/>
              <a:t>Шелкова трава ноги спутала,</a:t>
            </a:r>
          </a:p>
          <a:p>
            <a:r>
              <a:rPr lang="ru-RU" dirty="0" smtClean="0"/>
              <a:t>Желты пески на груди легли.</a:t>
            </a:r>
          </a:p>
          <a:p>
            <a:r>
              <a:rPr lang="ru-RU" dirty="0" smtClean="0"/>
              <a:t>Слуга побежал домой и рассказал купцу про то, что слышал на речке. Собрали народ, пошли на реку, закинули сети шелковые и вытащили </a:t>
            </a:r>
            <a:r>
              <a:rPr lang="ru-RU" dirty="0" err="1" smtClean="0"/>
              <a:t>Алёнушку</a:t>
            </a:r>
            <a:r>
              <a:rPr lang="ru-RU" dirty="0" smtClean="0"/>
              <a:t> на берег. Сняли камень с шеи, окунули её в ключевую воду, одели ее в нарядное платье. </a:t>
            </a:r>
            <a:r>
              <a:rPr lang="ru-RU" dirty="0" err="1" smtClean="0"/>
              <a:t>Алёнушка</a:t>
            </a:r>
            <a:r>
              <a:rPr lang="ru-RU" dirty="0" smtClean="0"/>
              <a:t> ожила и стала краше, чем была.</a:t>
            </a:r>
          </a:p>
          <a:p>
            <a:r>
              <a:rPr lang="ru-RU" dirty="0" smtClean="0"/>
              <a:t>А козлёночек от радости три раза перекинулся через голову и обернулся мальчиком Иванушкой.</a:t>
            </a:r>
          </a:p>
          <a:p>
            <a:r>
              <a:rPr lang="ru-RU" dirty="0" smtClean="0"/>
              <a:t>Ведьму привязали к лошадиному хвосту, и пустили в чистое поле.</a:t>
            </a:r>
          </a:p>
          <a:p>
            <a:r>
              <a:rPr lang="ru-RU" b="1" dirty="0" smtClean="0"/>
              <a:t>Воспитатель: </a:t>
            </a:r>
            <a:r>
              <a:rPr lang="ru-RU" dirty="0" smtClean="0"/>
              <a:t>Вот и сказки конец, а кто слушал, </a:t>
            </a:r>
            <a:r>
              <a:rPr lang="ru-RU" dirty="0" err="1" smtClean="0"/>
              <a:t>молодец.Ребята</a:t>
            </a:r>
            <a:r>
              <a:rPr lang="ru-RU" dirty="0" smtClean="0"/>
              <a:t>, вам понравилась сказка?</a:t>
            </a:r>
          </a:p>
          <a:p>
            <a:r>
              <a:rPr lang="ru-RU" i="1" dirty="0" smtClean="0"/>
              <a:t> (Ответы детей.)</a:t>
            </a:r>
            <a:endParaRPr lang="ru-RU" dirty="0" smtClean="0"/>
          </a:p>
          <a:p>
            <a:r>
              <a:rPr lang="ru-RU" b="1" dirty="0" err="1" smtClean="0"/>
              <a:t>Воспитатель:</a:t>
            </a:r>
            <a:r>
              <a:rPr lang="ru-RU" dirty="0" err="1" smtClean="0"/>
              <a:t>О</a:t>
            </a:r>
            <a:r>
              <a:rPr lang="ru-RU" dirty="0" smtClean="0"/>
              <a:t> ком рассказывается в этой сказке?</a:t>
            </a:r>
          </a:p>
          <a:p>
            <a:r>
              <a:rPr lang="ru-RU" i="1" dirty="0" smtClean="0"/>
              <a:t>(Ответы детей.)</a:t>
            </a:r>
            <a:endParaRPr lang="ru-RU" dirty="0" smtClean="0"/>
          </a:p>
          <a:p>
            <a:r>
              <a:rPr lang="ru-RU" b="1" dirty="0" smtClean="0"/>
              <a:t>Воспитатель:</a:t>
            </a:r>
            <a:r>
              <a:rPr lang="ru-RU" dirty="0" smtClean="0"/>
              <a:t> Что произошло с Иванушкой?</a:t>
            </a:r>
          </a:p>
          <a:p>
            <a:r>
              <a:rPr lang="ru-RU" b="1" dirty="0" smtClean="0"/>
              <a:t>Дети: </a:t>
            </a:r>
            <a:r>
              <a:rPr lang="ru-RU" dirty="0" smtClean="0"/>
              <a:t>Превратился в козленочка.</a:t>
            </a:r>
          </a:p>
          <a:p>
            <a:r>
              <a:rPr lang="ru-RU" b="1" dirty="0" smtClean="0"/>
              <a:t>Воспитатель:</a:t>
            </a:r>
            <a:r>
              <a:rPr lang="ru-RU" dirty="0" smtClean="0"/>
              <a:t> Я предлагаю вам тоже превратиться в козлят.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 err="1" smtClean="0"/>
              <a:t>Физминутка</a:t>
            </a:r>
            <a:r>
              <a:rPr lang="ru-RU" b="1" dirty="0" smtClean="0"/>
              <a:t>: «Наш </a:t>
            </a:r>
            <a:r>
              <a:rPr lang="ru-RU" b="1" dirty="0" err="1" smtClean="0"/>
              <a:t>козёл-стрекозёл</a:t>
            </a:r>
            <a:r>
              <a:rPr lang="ru-RU" b="1" dirty="0" smtClean="0"/>
              <a:t>»</a:t>
            </a:r>
            <a:endParaRPr lang="ru-RU" dirty="0" smtClean="0"/>
          </a:p>
          <a:p>
            <a:r>
              <a:rPr lang="ru-RU" dirty="0" smtClean="0"/>
              <a:t>Наш </a:t>
            </a:r>
            <a:r>
              <a:rPr lang="ru-RU" dirty="0" err="1" smtClean="0"/>
              <a:t>козёл-стрекозёл</a:t>
            </a:r>
            <a:endParaRPr lang="ru-RU" dirty="0" smtClean="0"/>
          </a:p>
          <a:p>
            <a:r>
              <a:rPr lang="ru-RU" dirty="0" smtClean="0"/>
              <a:t>Очень умный был:</a:t>
            </a:r>
          </a:p>
          <a:p>
            <a:r>
              <a:rPr lang="ru-RU" dirty="0" smtClean="0"/>
              <a:t>Он и воду носил,</a:t>
            </a:r>
          </a:p>
          <a:p>
            <a:r>
              <a:rPr lang="ru-RU" dirty="0" smtClean="0"/>
              <a:t>Он и тесто месил,</a:t>
            </a:r>
          </a:p>
          <a:p>
            <a:r>
              <a:rPr lang="ru-RU" dirty="0" smtClean="0"/>
              <a:t>И дрова рубил,</a:t>
            </a:r>
          </a:p>
          <a:p>
            <a:r>
              <a:rPr lang="ru-RU" dirty="0" smtClean="0"/>
              <a:t>И деток кормил,</a:t>
            </a:r>
          </a:p>
          <a:p>
            <a:r>
              <a:rPr lang="ru-RU" dirty="0" smtClean="0"/>
              <a:t>Деток кормил и приговаривал:</a:t>
            </a:r>
          </a:p>
          <a:p>
            <a:r>
              <a:rPr lang="ru-RU" dirty="0" smtClean="0"/>
              <a:t>«Кушайте, </a:t>
            </a:r>
            <a:r>
              <a:rPr lang="ru-RU" dirty="0" err="1" smtClean="0"/>
              <a:t>козлятушки</a:t>
            </a:r>
            <a:r>
              <a:rPr lang="ru-RU" dirty="0" smtClean="0"/>
              <a:t>,</a:t>
            </a:r>
          </a:p>
          <a:p>
            <a:r>
              <a:rPr lang="ru-RU" dirty="0" smtClean="0"/>
              <a:t>Кушайте, ребятушки,</a:t>
            </a:r>
          </a:p>
          <a:p>
            <a:r>
              <a:rPr lang="ru-RU" dirty="0" err="1" smtClean="0"/>
              <a:t>Кашку-малашку</a:t>
            </a:r>
            <a:endParaRPr lang="ru-RU" dirty="0" smtClean="0"/>
          </a:p>
          <a:p>
            <a:r>
              <a:rPr lang="ru-RU" dirty="0" smtClean="0"/>
              <a:t>Да сладкие оладушки».</a:t>
            </a:r>
          </a:p>
          <a:p>
            <a:r>
              <a:rPr lang="ru-RU" b="1" i="1" dirty="0" smtClean="0"/>
              <a:t>(</a:t>
            </a:r>
            <a:r>
              <a:rPr lang="ru-RU" i="1" dirty="0" smtClean="0"/>
              <a:t>Дети выполняют движения под </a:t>
            </a:r>
            <a:r>
              <a:rPr lang="ru-RU" i="1" dirty="0" err="1" smtClean="0"/>
              <a:t>потешку</a:t>
            </a:r>
            <a:r>
              <a:rPr lang="ru-RU" i="1" dirty="0" smtClean="0"/>
              <a:t> «</a:t>
            </a:r>
            <a:r>
              <a:rPr lang="ru-RU" b="1" i="1" dirty="0" smtClean="0"/>
              <a:t>Наш </a:t>
            </a:r>
            <a:r>
              <a:rPr lang="ru-RU" b="1" i="1" dirty="0" err="1" smtClean="0"/>
              <a:t>козёл-стрекозёл</a:t>
            </a:r>
            <a:r>
              <a:rPr lang="ru-RU" b="1" i="1" dirty="0" smtClean="0"/>
              <a:t>»</a:t>
            </a:r>
            <a:endParaRPr lang="ru-RU" dirty="0" smtClean="0"/>
          </a:p>
          <a:p>
            <a:r>
              <a:rPr lang="ru-RU" i="1" dirty="0" smtClean="0"/>
              <a:t>вместе с воспитателем.</a:t>
            </a:r>
            <a:r>
              <a:rPr lang="ru-RU" b="1" i="1" dirty="0" smtClean="0"/>
              <a:t>)</a:t>
            </a:r>
            <a:endParaRPr lang="ru-RU" dirty="0" smtClean="0"/>
          </a:p>
          <a:p>
            <a:r>
              <a:rPr lang="ru-RU" b="1" dirty="0" smtClean="0"/>
              <a:t>Вопросы по содержанию </a:t>
            </a:r>
            <a:r>
              <a:rPr lang="ru-RU" b="1" dirty="0" err="1" smtClean="0"/>
              <a:t>сказкии</a:t>
            </a:r>
            <a:r>
              <a:rPr lang="ru-RU" b="1" dirty="0" smtClean="0"/>
              <a:t> словарная работа.</a:t>
            </a:r>
            <a:endParaRPr lang="ru-RU" dirty="0" smtClean="0"/>
          </a:p>
          <a:p>
            <a:r>
              <a:rPr lang="ru-RU" b="1" dirty="0" smtClean="0"/>
              <a:t>Воспитатель: </a:t>
            </a:r>
            <a:r>
              <a:rPr lang="ru-RU" dirty="0" smtClean="0"/>
              <a:t>Ребята, с кем жили </a:t>
            </a:r>
            <a:r>
              <a:rPr lang="ru-RU" dirty="0" err="1" smtClean="0"/>
              <a:t>Аленушка</a:t>
            </a:r>
            <a:r>
              <a:rPr lang="ru-RU" dirty="0" smtClean="0"/>
              <a:t> и Иванушка.</a:t>
            </a:r>
            <a:r>
              <a:rPr lang="ru-RU" i="1" dirty="0" smtClean="0"/>
              <a:t>(</a:t>
            </a:r>
            <a:r>
              <a:rPr lang="ru-RU" i="1" u="sng" dirty="0" err="1" smtClean="0"/>
              <a:t>Одни-одинешеньки</a:t>
            </a:r>
            <a:r>
              <a:rPr lang="ru-RU" i="1" u="sng" dirty="0" smtClean="0"/>
              <a:t>)</a:t>
            </a:r>
            <a:endParaRPr lang="ru-RU" dirty="0" smtClean="0"/>
          </a:p>
          <a:p>
            <a:r>
              <a:rPr lang="ru-RU" dirty="0" smtClean="0"/>
              <a:t>-Почему случилась беда с Иванушкой? (</a:t>
            </a:r>
            <a:r>
              <a:rPr lang="ru-RU" i="1" dirty="0" smtClean="0"/>
              <a:t>Ответы детей</a:t>
            </a:r>
            <a:r>
              <a:rPr lang="ru-RU" dirty="0" smtClean="0"/>
              <a:t>)</a:t>
            </a:r>
          </a:p>
          <a:p>
            <a:r>
              <a:rPr lang="ru-RU" dirty="0" smtClean="0"/>
              <a:t>-Кого на пути встретили </a:t>
            </a:r>
            <a:r>
              <a:rPr lang="ru-RU" dirty="0" err="1" smtClean="0"/>
              <a:t>Аленушка</a:t>
            </a:r>
            <a:r>
              <a:rPr lang="ru-RU" dirty="0" smtClean="0"/>
              <a:t> и козленочек?</a:t>
            </a:r>
            <a:r>
              <a:rPr lang="ru-RU" i="1" u="sng" dirty="0" smtClean="0"/>
              <a:t>(Купца)</a:t>
            </a:r>
            <a:r>
              <a:rPr lang="ru-RU" dirty="0" smtClean="0"/>
              <a:t>.</a:t>
            </a:r>
          </a:p>
          <a:p>
            <a:r>
              <a:rPr lang="ru-RU" dirty="0" smtClean="0"/>
              <a:t>-А кто такой «купец»? </a:t>
            </a:r>
            <a:r>
              <a:rPr lang="ru-RU" i="1" dirty="0" smtClean="0"/>
              <a:t>(Ответы детей.)</a:t>
            </a:r>
            <a:endParaRPr lang="ru-RU" dirty="0" smtClean="0"/>
          </a:p>
          <a:p>
            <a:r>
              <a:rPr lang="ru-RU" dirty="0" smtClean="0"/>
              <a:t>- Что произошло с </a:t>
            </a:r>
            <a:r>
              <a:rPr lang="ru-RU" dirty="0" err="1" smtClean="0"/>
              <a:t>Аленушкой</a:t>
            </a:r>
            <a:r>
              <a:rPr lang="ru-RU" dirty="0" smtClean="0"/>
              <a:t>?</a:t>
            </a:r>
            <a:r>
              <a:rPr lang="ru-RU" i="1" dirty="0" smtClean="0"/>
              <a:t> (Ответы детей.)</a:t>
            </a:r>
            <a:endParaRPr lang="ru-RU" dirty="0" smtClean="0"/>
          </a:p>
          <a:p>
            <a:r>
              <a:rPr lang="ru-RU" dirty="0" smtClean="0"/>
              <a:t>-Кто спас </a:t>
            </a:r>
            <a:r>
              <a:rPr lang="ru-RU" dirty="0" err="1" smtClean="0"/>
              <a:t>Аленушку</a:t>
            </a:r>
            <a:r>
              <a:rPr lang="ru-RU" dirty="0" smtClean="0"/>
              <a:t>?</a:t>
            </a:r>
            <a:r>
              <a:rPr lang="ru-RU" i="1" dirty="0" smtClean="0"/>
              <a:t> (Ответы детей.)</a:t>
            </a:r>
            <a:endParaRPr lang="ru-RU" dirty="0" smtClean="0"/>
          </a:p>
          <a:p>
            <a:r>
              <a:rPr lang="ru-RU" dirty="0" smtClean="0"/>
              <a:t>-Кого бы вы назвали хорошими, положительными  героями сказки?</a:t>
            </a:r>
            <a:r>
              <a:rPr lang="ru-RU" i="1" dirty="0" smtClean="0"/>
              <a:t>(Ответы детей.)</a:t>
            </a:r>
            <a:endParaRPr lang="ru-RU" dirty="0" smtClean="0"/>
          </a:p>
          <a:p>
            <a:r>
              <a:rPr lang="ru-RU" dirty="0" smtClean="0"/>
              <a:t>- Кто в </a:t>
            </a:r>
            <a:r>
              <a:rPr lang="ru-RU" dirty="0" err="1" smtClean="0"/>
              <a:t>сказкеявляется</a:t>
            </a:r>
            <a:r>
              <a:rPr lang="ru-RU" dirty="0" smtClean="0"/>
              <a:t>  злыми героями и почему?</a:t>
            </a:r>
            <a:r>
              <a:rPr lang="ru-RU" i="1" dirty="0" smtClean="0"/>
              <a:t>(Ведьма.)</a:t>
            </a:r>
            <a:endParaRPr lang="ru-RU" dirty="0" smtClean="0"/>
          </a:p>
          <a:p>
            <a:r>
              <a:rPr lang="ru-RU" dirty="0" smtClean="0"/>
              <a:t>-На каких героев из других сказок  похожа ведьма? (Баба Яга-«Гуси-лебеди», хозяйка – «</a:t>
            </a:r>
            <a:r>
              <a:rPr lang="ru-RU" dirty="0" err="1" smtClean="0"/>
              <a:t>Хаврошечка</a:t>
            </a:r>
            <a:r>
              <a:rPr lang="ru-RU" dirty="0" smtClean="0"/>
              <a:t>», Баба Яга-«Баба Яга» и т. д. 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333</TotalTime>
  <Words>1540</Words>
  <Application>Microsoft Office PowerPoint</Application>
  <PresentationFormat>Экран (4:3)</PresentationFormat>
  <Paragraphs>156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Цель и задачи</vt:lpstr>
      <vt:lpstr>Ход занятия</vt:lpstr>
      <vt:lpstr>Слайд 4</vt:lpstr>
      <vt:lpstr>Моделирование сказки</vt:lpstr>
      <vt:lpstr>Слайд 6</vt:lpstr>
      <vt:lpstr>Слайд 7</vt:lpstr>
      <vt:lpstr>Слайд 8</vt:lpstr>
      <vt:lpstr>Слайд 9</vt:lpstr>
      <vt:lpstr>Слайд 10</vt:lpstr>
      <vt:lpstr>Иванушка превратился в козленочка и снова в человека</vt:lpstr>
      <vt:lpstr> Аленушка, утонув, осталась живой</vt:lpstr>
      <vt:lpstr>Ведьма оборачивается Аленушкой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Сказка ложь, да в ней намек! Добрым молодцам урок.</dc:title>
  <dc:creator>2006</dc:creator>
  <cp:lastModifiedBy>Елена</cp:lastModifiedBy>
  <cp:revision>42</cp:revision>
  <dcterms:created xsi:type="dcterms:W3CDTF">2012-10-06T14:51:19Z</dcterms:created>
  <dcterms:modified xsi:type="dcterms:W3CDTF">2022-10-24T14:04:24Z</dcterms:modified>
</cp:coreProperties>
</file>