
<file path=[Content_Types].xml><?xml version="1.0" encoding="utf-8"?>
<Types xmlns="http://schemas.openxmlformats.org/package/2006/content-types">
  <Default Extension="bin" ContentType="audio/unknown"/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59" r:id="rId5"/>
    <p:sldId id="292" r:id="rId6"/>
    <p:sldId id="261" r:id="rId7"/>
    <p:sldId id="260" r:id="rId8"/>
    <p:sldId id="286" r:id="rId9"/>
    <p:sldId id="293" r:id="rId10"/>
    <p:sldId id="283" r:id="rId11"/>
    <p:sldId id="275" r:id="rId12"/>
    <p:sldId id="267" r:id="rId13"/>
    <p:sldId id="265" r:id="rId14"/>
    <p:sldId id="266" r:id="rId15"/>
    <p:sldId id="274" r:id="rId16"/>
    <p:sldId id="268" r:id="rId17"/>
    <p:sldId id="273" r:id="rId18"/>
    <p:sldId id="269" r:id="rId19"/>
    <p:sldId id="264" r:id="rId20"/>
    <p:sldId id="271" r:id="rId21"/>
    <p:sldId id="272" r:id="rId22"/>
    <p:sldId id="276" r:id="rId23"/>
    <p:sldId id="280" r:id="rId24"/>
    <p:sldId id="294" r:id="rId25"/>
    <p:sldId id="277" r:id="rId26"/>
    <p:sldId id="278" r:id="rId27"/>
    <p:sldId id="279" r:id="rId28"/>
    <p:sldId id="287" r:id="rId29"/>
    <p:sldId id="281" r:id="rId30"/>
    <p:sldId id="288" r:id="rId31"/>
    <p:sldId id="282" r:id="rId32"/>
    <p:sldId id="289" r:id="rId33"/>
    <p:sldId id="290" r:id="rId34"/>
    <p:sldId id="291" r:id="rId35"/>
    <p:sldId id="295" r:id="rId3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4400" kern="1200">
        <a:solidFill>
          <a:schemeClr val="tx1"/>
        </a:solidFill>
        <a:latin typeface="Arial Black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4400" kern="1200">
        <a:solidFill>
          <a:schemeClr val="tx1"/>
        </a:solidFill>
        <a:latin typeface="Arial Black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4400" kern="1200">
        <a:solidFill>
          <a:schemeClr val="tx1"/>
        </a:solidFill>
        <a:latin typeface="Arial Black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4400" kern="1200">
        <a:solidFill>
          <a:schemeClr val="tx1"/>
        </a:solidFill>
        <a:latin typeface="Arial Black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4400" kern="1200">
        <a:solidFill>
          <a:schemeClr val="tx1"/>
        </a:solidFill>
        <a:latin typeface="Arial Black" pitchFamily="34" charset="0"/>
        <a:ea typeface="+mn-ea"/>
        <a:cs typeface="+mn-cs"/>
      </a:defRPr>
    </a:lvl5pPr>
    <a:lvl6pPr marL="2286000" algn="l" defTabSz="914400" rtl="0" eaLnBrk="1" latinLnBrk="0" hangingPunct="1">
      <a:defRPr sz="4400" kern="1200">
        <a:solidFill>
          <a:schemeClr val="tx1"/>
        </a:solidFill>
        <a:latin typeface="Arial Black" pitchFamily="34" charset="0"/>
        <a:ea typeface="+mn-ea"/>
        <a:cs typeface="+mn-cs"/>
      </a:defRPr>
    </a:lvl6pPr>
    <a:lvl7pPr marL="2743200" algn="l" defTabSz="914400" rtl="0" eaLnBrk="1" latinLnBrk="0" hangingPunct="1">
      <a:defRPr sz="4400" kern="1200">
        <a:solidFill>
          <a:schemeClr val="tx1"/>
        </a:solidFill>
        <a:latin typeface="Arial Black" pitchFamily="34" charset="0"/>
        <a:ea typeface="+mn-ea"/>
        <a:cs typeface="+mn-cs"/>
      </a:defRPr>
    </a:lvl7pPr>
    <a:lvl8pPr marL="3200400" algn="l" defTabSz="914400" rtl="0" eaLnBrk="1" latinLnBrk="0" hangingPunct="1">
      <a:defRPr sz="4400" kern="1200">
        <a:solidFill>
          <a:schemeClr val="tx1"/>
        </a:solidFill>
        <a:latin typeface="Arial Black" pitchFamily="34" charset="0"/>
        <a:ea typeface="+mn-ea"/>
        <a:cs typeface="+mn-cs"/>
      </a:defRPr>
    </a:lvl8pPr>
    <a:lvl9pPr marL="3657600" algn="l" defTabSz="914400" rtl="0" eaLnBrk="1" latinLnBrk="0" hangingPunct="1">
      <a:defRPr sz="4400" kern="1200">
        <a:solidFill>
          <a:schemeClr val="tx1"/>
        </a:solidFill>
        <a:latin typeface="Arial Black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FF99"/>
    <a:srgbClr val="80C5CA"/>
    <a:srgbClr val="CC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752" autoAdjust="0"/>
    <p:restoredTop sz="94660"/>
  </p:normalViewPr>
  <p:slideViewPr>
    <p:cSldViewPr>
      <p:cViewPr>
        <p:scale>
          <a:sx n="60" d="100"/>
          <a:sy n="60" d="100"/>
        </p:scale>
        <p:origin x="-138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97EDE8-2203-4457-8714-D2E3453ACB4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400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B72FEB4-728C-44DE-8CDA-FE8960ED512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400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F237231-B101-42CF-9F32-55462F5FC4D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400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1BC25BAA-5B93-4524-82F1-DD7FA0566D2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400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950C15-25E2-46CC-9CD2-EA58C394895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400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FA2C04B-7301-46BC-B10A-58293758E27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400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0C539D-2DD1-4E57-8944-02C7572869D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400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09A60BC-34FB-4E9D-8DAC-9A6F466B92E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400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F508326-7BC3-4F9A-B982-8FE42F3A44F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400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82A08C-5B27-4EF6-8AA0-7DD1B55B79A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400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827C3F4-AE24-46E4-8FB3-F4B5D6C983E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400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E6DFBC-AFC6-441B-B353-19D7D80B28E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400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80C5CA"/>
            </a:gs>
            <a:gs pos="50000">
              <a:srgbClr val="CCCCFF"/>
            </a:gs>
            <a:gs pos="100000">
              <a:srgbClr val="80C5CA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7CFD0C32-E582-49E7-9B10-1F1BF78F15E3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 advClick="0" advTm="400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.bin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0.bin"/><Relationship Id="rId4" Type="http://schemas.openxmlformats.org/officeDocument/2006/relationships/image" Target="../media/image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1.bin"/><Relationship Id="rId4" Type="http://schemas.openxmlformats.org/officeDocument/2006/relationships/image" Target="../media/image10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2.bin"/><Relationship Id="rId4" Type="http://schemas.openxmlformats.org/officeDocument/2006/relationships/image" Target="../media/image11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3.bin"/><Relationship Id="rId4" Type="http://schemas.openxmlformats.org/officeDocument/2006/relationships/image" Target="../media/image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4.bin"/><Relationship Id="rId5" Type="http://schemas.openxmlformats.org/officeDocument/2006/relationships/image" Target="../media/image14.wmf"/><Relationship Id="rId4" Type="http://schemas.openxmlformats.org/officeDocument/2006/relationships/image" Target="../media/image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5.bin"/><Relationship Id="rId4" Type="http://schemas.openxmlformats.org/officeDocument/2006/relationships/image" Target="../media/image15.w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6.bin"/><Relationship Id="rId4" Type="http://schemas.openxmlformats.org/officeDocument/2006/relationships/image" Target="../media/image1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7.bin"/><Relationship Id="rId4" Type="http://schemas.openxmlformats.org/officeDocument/2006/relationships/image" Target="../media/image1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8.bin"/><Relationship Id="rId4" Type="http://schemas.openxmlformats.org/officeDocument/2006/relationships/image" Target="../media/image1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wmf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9.bin"/><Relationship Id="rId4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6.xml"/><Relationship Id="rId1" Type="http://schemas.openxmlformats.org/officeDocument/2006/relationships/audio" Target="../media/audio2.bin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20.bin"/><Relationship Id="rId4" Type="http://schemas.openxmlformats.org/officeDocument/2006/relationships/image" Target="../media/image1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21.bin"/><Relationship Id="rId4" Type="http://schemas.openxmlformats.org/officeDocument/2006/relationships/image" Target="../media/image1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6.xml"/><Relationship Id="rId1" Type="http://schemas.openxmlformats.org/officeDocument/2006/relationships/audio" Target="../media/audio22.bin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23.bin"/><Relationship Id="rId4" Type="http://schemas.openxmlformats.org/officeDocument/2006/relationships/image" Target="../media/image1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24.bin"/><Relationship Id="rId4" Type="http://schemas.openxmlformats.org/officeDocument/2006/relationships/image" Target="../media/image1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25.bin"/><Relationship Id="rId4" Type="http://schemas.openxmlformats.org/officeDocument/2006/relationships/image" Target="../media/image1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26.bin"/><Relationship Id="rId4" Type="http://schemas.openxmlformats.org/officeDocument/2006/relationships/image" Target="../media/image1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27.bin"/><Relationship Id="rId4" Type="http://schemas.openxmlformats.org/officeDocument/2006/relationships/image" Target="../media/image1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6.xml"/><Relationship Id="rId1" Type="http://schemas.openxmlformats.org/officeDocument/2006/relationships/audio" Target="../media/audio28.bin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29.bin"/><Relationship Id="rId4" Type="http://schemas.openxmlformats.org/officeDocument/2006/relationships/image" Target="../media/image2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3.bin"/><Relationship Id="rId4" Type="http://schemas.openxmlformats.org/officeDocument/2006/relationships/image" Target="../media/image1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30.bin"/><Relationship Id="rId4" Type="http://schemas.openxmlformats.org/officeDocument/2006/relationships/image" Target="../media/image1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31.bin"/><Relationship Id="rId4" Type="http://schemas.openxmlformats.org/officeDocument/2006/relationships/image" Target="../media/image29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32.bin"/><Relationship Id="rId4" Type="http://schemas.openxmlformats.org/officeDocument/2006/relationships/image" Target="../media/image1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33.bin"/><Relationship Id="rId6" Type="http://schemas.openxmlformats.org/officeDocument/2006/relationships/image" Target="../media/image33.jpeg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34.bin"/><Relationship Id="rId4" Type="http://schemas.openxmlformats.org/officeDocument/2006/relationships/image" Target="../media/image1.pn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4.bin"/><Relationship Id="rId4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5.bin"/><Relationship Id="rId4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6.bin"/><Relationship Id="rId4" Type="http://schemas.openxmlformats.org/officeDocument/2006/relationships/image" Target="../media/image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7.bin"/><Relationship Id="rId4" Type="http://schemas.openxmlformats.org/officeDocument/2006/relationships/image" Target="../media/image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6.xml"/><Relationship Id="rId1" Type="http://schemas.openxmlformats.org/officeDocument/2006/relationships/audio" Target="../media/audio8.bin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9.bin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CCCCFF"/>
            </a:gs>
            <a:gs pos="50000">
              <a:schemeClr val="bg1"/>
            </a:gs>
            <a:gs pos="100000">
              <a:srgbClr val="CCCCFF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1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>
                <a:solidFill>
                  <a:schemeClr val="accent2"/>
                </a:solidFill>
              </a:rPr>
              <a:t/>
            </a:r>
            <a:br>
              <a:rPr lang="ru-RU" sz="4000">
                <a:solidFill>
                  <a:schemeClr val="accent2"/>
                </a:solidFill>
              </a:rPr>
            </a:br>
            <a:r>
              <a:rPr lang="ru-RU" sz="6000" b="1">
                <a:solidFill>
                  <a:schemeClr val="accent2"/>
                </a:solidFill>
              </a:rPr>
              <a:t>Транспорт</a:t>
            </a:r>
            <a:r>
              <a:rPr lang="ru-RU" sz="4000" b="1"/>
              <a:t/>
            </a:r>
            <a:br>
              <a:rPr lang="ru-RU" sz="4000" b="1"/>
            </a:br>
            <a:endParaRPr lang="ru-RU" sz="4000" b="1"/>
          </a:p>
        </p:txBody>
      </p:sp>
      <p:pic>
        <p:nvPicPr>
          <p:cNvPr id="4107" name="Picture 11">
            <a:hlinkClick r:id="" action="ppaction://media"/>
          </p:cNvPr>
          <p:cNvPicPr>
            <a:picLocks noRot="1" noChangeAspect="1" noChangeArrowheads="1"/>
          </p:cNvPicPr>
          <p:nvPr>
            <a:wavAudioFile r:embed="rId1" name="Записанный звук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9144000" y="6400800"/>
            <a:ext cx="233363" cy="233363"/>
          </a:xfrm>
          <a:prstGeom prst="rect">
            <a:avLst/>
          </a:prstGeom>
          <a:noFill/>
        </p:spPr>
      </p:pic>
      <p:pic>
        <p:nvPicPr>
          <p:cNvPr id="4109" name="Picture 13" descr="sporty_green"/>
          <p:cNvPicPr>
            <a:picLocks noGrp="1" noChangeAspect="1" noChangeArrowheads="1"/>
          </p:cNvPicPr>
          <p:nvPr>
            <p:ph idx="1"/>
          </p:nvPr>
        </p:nvPicPr>
        <p:blipFill>
          <a:blip r:embed="rId4"/>
          <a:srcRect/>
          <a:stretch>
            <a:fillRect/>
          </a:stretch>
        </p:blipFill>
        <p:spPr>
          <a:xfrm>
            <a:off x="2209800" y="1828800"/>
            <a:ext cx="5080000" cy="3733800"/>
          </a:xfrm>
          <a:noFill/>
          <a:ln/>
        </p:spPr>
      </p:pic>
      <p:sp>
        <p:nvSpPr>
          <p:cNvPr id="4110" name="Text Box 14"/>
          <p:cNvSpPr txBox="1">
            <a:spLocks noChangeArrowheads="1"/>
          </p:cNvSpPr>
          <p:nvPr/>
        </p:nvSpPr>
        <p:spPr bwMode="auto">
          <a:xfrm>
            <a:off x="2286000" y="6248400"/>
            <a:ext cx="58674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000" dirty="0" err="1" smtClean="0">
                <a:latin typeface="Bookman Old Style" pitchFamily="18" charset="0"/>
              </a:rPr>
              <a:t>Воспитатель:Маликова</a:t>
            </a:r>
            <a:r>
              <a:rPr lang="ru-RU" sz="2000" dirty="0" smtClean="0">
                <a:latin typeface="Bookman Old Style" pitchFamily="18" charset="0"/>
              </a:rPr>
              <a:t> Е.А.</a:t>
            </a:r>
            <a:endParaRPr lang="ru-RU" sz="2000" dirty="0">
              <a:latin typeface="Bookman Old Style" pitchFamily="18" charset="0"/>
            </a:endParaRPr>
          </a:p>
        </p:txBody>
      </p:sp>
    </p:spTree>
  </p:cSld>
  <p:clrMapOvr>
    <a:masterClrMapping/>
  </p:clrMapOvr>
  <p:transition advClick="0" advTm="4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737" fill="hold"/>
                                        <p:tgtEl>
                                          <p:spTgt spid="410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107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99FF99"/>
            </a:gs>
            <a:gs pos="50000">
              <a:schemeClr val="bg1"/>
            </a:gs>
            <a:gs pos="100000">
              <a:srgbClr val="99FF99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6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/>
          <a:lstStyle/>
          <a:p>
            <a:r>
              <a:rPr lang="ru-RU">
                <a:solidFill>
                  <a:schemeClr val="hlink"/>
                </a:solidFill>
              </a:rPr>
              <a:t>ГОНОЧНАЯ МАШИНА</a:t>
            </a:r>
          </a:p>
        </p:txBody>
      </p:sp>
      <p:pic>
        <p:nvPicPr>
          <p:cNvPr id="69638" name="Picture 6" descr="j0216858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1066800" y="2133600"/>
            <a:ext cx="7239000" cy="3302000"/>
          </a:xfrm>
        </p:spPr>
      </p:pic>
      <p:pic>
        <p:nvPicPr>
          <p:cNvPr id="69639" name="Picture 7">
            <a:hlinkClick r:id="" action="ppaction://media"/>
          </p:cNvPr>
          <p:cNvPicPr>
            <a:picLocks noRot="1" noChangeAspect="1" noChangeArrowheads="1"/>
          </p:cNvPicPr>
          <p:nvPr>
            <a:wavAudioFile r:embed="rId1" name="Записанный звук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8534400" y="6400800"/>
            <a:ext cx="233363" cy="233363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4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684" fill="hold"/>
                                        <p:tgtEl>
                                          <p:spTgt spid="6963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9639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99FF99"/>
            </a:gs>
            <a:gs pos="50000">
              <a:schemeClr val="bg1"/>
            </a:gs>
            <a:gs pos="100000">
              <a:srgbClr val="99FF99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6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/>
          <a:lstStyle/>
          <a:p>
            <a:r>
              <a:rPr lang="ru-RU" sz="4000">
                <a:solidFill>
                  <a:schemeClr val="hlink"/>
                </a:solidFill>
              </a:rPr>
              <a:t>СПОРТИВНАЯ МАШИНА</a:t>
            </a:r>
          </a:p>
        </p:txBody>
      </p:sp>
      <p:pic>
        <p:nvPicPr>
          <p:cNvPr id="49166" name="Picture 14">
            <a:hlinkClick r:id="" action="ppaction://media"/>
          </p:cNvPr>
          <p:cNvPicPr>
            <a:picLocks noRot="1" noChangeAspect="1" noChangeArrowheads="1"/>
          </p:cNvPicPr>
          <p:nvPr>
            <a:wavAudioFile r:embed="rId1" name="Записанный звук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8610600" y="6324600"/>
            <a:ext cx="233363" cy="233363"/>
          </a:xfrm>
          <a:prstGeom prst="rect">
            <a:avLst/>
          </a:prstGeom>
          <a:noFill/>
        </p:spPr>
      </p:pic>
      <p:pic>
        <p:nvPicPr>
          <p:cNvPr id="49167" name="Picture 15" descr="DSC01890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04800" y="1395413"/>
            <a:ext cx="8534400" cy="5081587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4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345" fill="hold"/>
                                        <p:tgtEl>
                                          <p:spTgt spid="4916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9166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99FF99"/>
            </a:gs>
            <a:gs pos="50000">
              <a:schemeClr val="bg1"/>
            </a:gs>
            <a:gs pos="100000">
              <a:srgbClr val="99FF99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>
                <a:solidFill>
                  <a:schemeClr val="hlink"/>
                </a:solidFill>
              </a:rPr>
              <a:t>ГРУЗОВИК</a:t>
            </a:r>
          </a:p>
        </p:txBody>
      </p:sp>
      <p:pic>
        <p:nvPicPr>
          <p:cNvPr id="32775" name="Picture 7">
            <a:hlinkClick r:id="" action="ppaction://media"/>
          </p:cNvPr>
          <p:cNvPicPr>
            <a:picLocks noRot="1" noChangeAspect="1" noChangeArrowheads="1"/>
          </p:cNvPicPr>
          <p:nvPr>
            <a:wavAudioFile r:embed="rId1" name="Записанный звук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8686800" y="6400800"/>
            <a:ext cx="233363" cy="233363"/>
          </a:xfrm>
          <a:prstGeom prst="rect">
            <a:avLst/>
          </a:prstGeom>
          <a:noFill/>
        </p:spPr>
      </p:pic>
      <p:pic>
        <p:nvPicPr>
          <p:cNvPr id="32777" name="Picture 9" descr="MPj04014920000[1]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62000" y="1295400"/>
            <a:ext cx="7959725" cy="5303838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4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926" fill="hold"/>
                                        <p:tgtEl>
                                          <p:spTgt spid="3277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2775"/>
                </p:tgtEl>
              </p:cMediaNode>
            </p:audi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99FF99"/>
            </a:gs>
            <a:gs pos="50000">
              <a:schemeClr val="bg1"/>
            </a:gs>
            <a:gs pos="100000">
              <a:srgbClr val="99FF99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>
                <a:solidFill>
                  <a:schemeClr val="hlink"/>
                </a:solidFill>
              </a:rPr>
              <a:t>ШКОЛЬНЫЙ АВТОБУС</a:t>
            </a:r>
          </a:p>
        </p:txBody>
      </p:sp>
      <p:pic>
        <p:nvPicPr>
          <p:cNvPr id="28678" name="Picture 6" descr="j0183328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1676400" y="914400"/>
            <a:ext cx="5994400" cy="5943600"/>
          </a:xfrm>
        </p:spPr>
      </p:pic>
      <p:pic>
        <p:nvPicPr>
          <p:cNvPr id="28679" name="Picture 7">
            <a:hlinkClick r:id="" action="ppaction://media"/>
          </p:cNvPr>
          <p:cNvPicPr>
            <a:picLocks noRot="1" noChangeAspect="1" noChangeArrowheads="1"/>
          </p:cNvPicPr>
          <p:nvPr>
            <a:wavAudioFile r:embed="rId1" name="Записанный звук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8458200" y="6324600"/>
            <a:ext cx="233363" cy="233363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4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776" fill="hold"/>
                                        <p:tgtEl>
                                          <p:spTgt spid="2867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8679"/>
                </p:tgtEl>
              </p:cMediaNode>
            </p:audi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99FF99"/>
            </a:gs>
            <a:gs pos="50000">
              <a:schemeClr val="bg1"/>
            </a:gs>
            <a:gs pos="100000">
              <a:srgbClr val="99FF99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4" name="Rectangle 4"/>
          <p:cNvSpPr>
            <a:spLocks noGrp="1" noChangeArrowheads="1"/>
          </p:cNvSpPr>
          <p:nvPr>
            <p:ph type="title"/>
          </p:nvPr>
        </p:nvSpPr>
        <p:spPr>
          <a:xfrm>
            <a:off x="5410200" y="274638"/>
            <a:ext cx="3505200" cy="868362"/>
          </a:xfrm>
        </p:spPr>
        <p:txBody>
          <a:bodyPr/>
          <a:lstStyle/>
          <a:p>
            <a:r>
              <a:rPr lang="ru-RU">
                <a:solidFill>
                  <a:schemeClr val="hlink"/>
                </a:solidFill>
              </a:rPr>
              <a:t>АВТОБУС</a:t>
            </a:r>
          </a:p>
        </p:txBody>
      </p:sp>
      <p:pic>
        <p:nvPicPr>
          <p:cNvPr id="30726" name="Picture 6" descr="DSC04835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228600" y="381000"/>
            <a:ext cx="5181600" cy="3886200"/>
          </a:xfrm>
          <a:noFill/>
          <a:ln w="12700">
            <a:solidFill>
              <a:srgbClr val="000000"/>
            </a:solidFill>
          </a:ln>
        </p:spPr>
      </p:pic>
      <p:pic>
        <p:nvPicPr>
          <p:cNvPr id="30727" name="Picture 7">
            <a:hlinkClick r:id="" action="ppaction://media"/>
          </p:cNvPr>
          <p:cNvPicPr>
            <a:picLocks noRot="1" noChangeAspect="1" noChangeArrowheads="1"/>
          </p:cNvPicPr>
          <p:nvPr>
            <a:wavAudioFile r:embed="rId1" name="Записанный звук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8910638" y="6400800"/>
            <a:ext cx="233362" cy="233363"/>
          </a:xfrm>
          <a:prstGeom prst="rect">
            <a:avLst/>
          </a:prstGeom>
          <a:noFill/>
        </p:spPr>
      </p:pic>
      <p:pic>
        <p:nvPicPr>
          <p:cNvPr id="30728" name="Picture 8" descr="MCj03985430000[1]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114800" y="3810000"/>
            <a:ext cx="5410200" cy="2632075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4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757" fill="hold"/>
                                        <p:tgtEl>
                                          <p:spTgt spid="3072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0727"/>
                </p:tgtEl>
              </p:cMediaNode>
            </p:audio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99FF99"/>
            </a:gs>
            <a:gs pos="50000">
              <a:schemeClr val="bg1"/>
            </a:gs>
            <a:gs pos="100000">
              <a:srgbClr val="99FF99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>
                <a:solidFill>
                  <a:schemeClr val="hlink"/>
                </a:solidFill>
              </a:rPr>
              <a:t>СКОРАЯ ПОМОЩЬ</a:t>
            </a:r>
          </a:p>
        </p:txBody>
      </p:sp>
      <p:pic>
        <p:nvPicPr>
          <p:cNvPr id="47111" name="Picture 7">
            <a:hlinkClick r:id="" action="ppaction://media"/>
          </p:cNvPr>
          <p:cNvPicPr>
            <a:picLocks noRot="1" noChangeAspect="1" noChangeArrowheads="1"/>
          </p:cNvPicPr>
          <p:nvPr>
            <a:wavAudioFile r:embed="rId1" name="Записанный звук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8686800" y="6400800"/>
            <a:ext cx="233363" cy="233363"/>
          </a:xfrm>
          <a:prstGeom prst="rect">
            <a:avLst/>
          </a:prstGeom>
          <a:noFill/>
        </p:spPr>
      </p:pic>
      <p:pic>
        <p:nvPicPr>
          <p:cNvPr id="47118" name="Picture 14" descr="MCj03887160000[1]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362200" y="2133600"/>
            <a:ext cx="5105400" cy="3481388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4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146" fill="hold"/>
                                        <p:tgtEl>
                                          <p:spTgt spid="471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7111"/>
                </p:tgtEl>
              </p:cMediaNode>
            </p:audio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99FF99"/>
            </a:gs>
            <a:gs pos="50000">
              <a:schemeClr val="bg1"/>
            </a:gs>
            <a:gs pos="100000">
              <a:srgbClr val="99FF99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>
                <a:solidFill>
                  <a:schemeClr val="hlink"/>
                </a:solidFill>
              </a:rPr>
              <a:t>АВАРИЙНАЯ МАШИНА</a:t>
            </a:r>
          </a:p>
        </p:txBody>
      </p:sp>
      <p:pic>
        <p:nvPicPr>
          <p:cNvPr id="34822" name="Picture 6" descr="IMG_2310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1143000" y="1828800"/>
            <a:ext cx="6705600" cy="4659313"/>
          </a:xfrm>
          <a:noFill/>
          <a:ln/>
        </p:spPr>
      </p:pic>
      <p:pic>
        <p:nvPicPr>
          <p:cNvPr id="34823" name="Picture 7">
            <a:hlinkClick r:id="" action="ppaction://media"/>
          </p:cNvPr>
          <p:cNvPicPr>
            <a:picLocks noRot="1" noChangeAspect="1" noChangeArrowheads="1"/>
          </p:cNvPicPr>
          <p:nvPr>
            <a:wavAudioFile r:embed="rId1" name="Записанный звук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8910638" y="6400800"/>
            <a:ext cx="233362" cy="233363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4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425" fill="hold"/>
                                        <p:tgtEl>
                                          <p:spTgt spid="3482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4823"/>
                </p:tgtEl>
              </p:cMediaNode>
            </p:audio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99FF99"/>
            </a:gs>
            <a:gs pos="50000">
              <a:schemeClr val="bg1"/>
            </a:gs>
            <a:gs pos="100000">
              <a:srgbClr val="99FF99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6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>
                <a:solidFill>
                  <a:schemeClr val="hlink"/>
                </a:solidFill>
              </a:rPr>
              <a:t>ПОЖАРНАЯ МАШИНА</a:t>
            </a:r>
          </a:p>
        </p:txBody>
      </p:sp>
      <p:pic>
        <p:nvPicPr>
          <p:cNvPr id="45065" name="Picture 9" descr="firetruck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1371600" y="2133600"/>
            <a:ext cx="6629400" cy="3460750"/>
          </a:xfrm>
          <a:noFill/>
          <a:ln/>
        </p:spPr>
      </p:pic>
      <p:pic>
        <p:nvPicPr>
          <p:cNvPr id="45066" name="Picture 10">
            <a:hlinkClick r:id="" action="ppaction://media"/>
          </p:cNvPr>
          <p:cNvPicPr>
            <a:picLocks noRot="1" noChangeAspect="1" noChangeArrowheads="1"/>
          </p:cNvPicPr>
          <p:nvPr>
            <a:wavAudioFile r:embed="rId1" name="Записанный звук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8610600" y="6324600"/>
            <a:ext cx="233363" cy="233363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4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515" fill="hold"/>
                                        <p:tgtEl>
                                          <p:spTgt spid="4506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5066"/>
                </p:tgtEl>
              </p:cMediaNode>
            </p:audio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99FF99"/>
            </a:gs>
            <a:gs pos="50000">
              <a:schemeClr val="bg1"/>
            </a:gs>
            <a:gs pos="100000">
              <a:srgbClr val="99FF99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8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020762"/>
          </a:xfrm>
        </p:spPr>
        <p:txBody>
          <a:bodyPr/>
          <a:lstStyle/>
          <a:p>
            <a:r>
              <a:rPr lang="ru-RU">
                <a:solidFill>
                  <a:schemeClr val="hlink"/>
                </a:solidFill>
              </a:rPr>
              <a:t>БЕТОНОМЕШАЛКА</a:t>
            </a:r>
          </a:p>
        </p:txBody>
      </p:sp>
      <p:pic>
        <p:nvPicPr>
          <p:cNvPr id="36870" name="Picture 6" descr="PICT0204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990600" y="1416050"/>
            <a:ext cx="7315200" cy="5256213"/>
          </a:xfrm>
          <a:noFill/>
          <a:ln w="12700">
            <a:solidFill>
              <a:srgbClr val="000000"/>
            </a:solidFill>
          </a:ln>
        </p:spPr>
      </p:pic>
      <p:pic>
        <p:nvPicPr>
          <p:cNvPr id="36871" name="Picture 7">
            <a:hlinkClick r:id="" action="ppaction://media"/>
          </p:cNvPr>
          <p:cNvPicPr>
            <a:picLocks noRot="1" noChangeAspect="1" noChangeArrowheads="1"/>
          </p:cNvPicPr>
          <p:nvPr>
            <a:wavAudioFile r:embed="rId1" name="Записанный звук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8686800" y="6400800"/>
            <a:ext cx="233363" cy="233363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4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395" fill="hold"/>
                                        <p:tgtEl>
                                          <p:spTgt spid="3687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6871"/>
                </p:tgtEl>
              </p:cMediaNode>
            </p:audio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99FF99"/>
            </a:gs>
            <a:gs pos="50000">
              <a:schemeClr val="bg1"/>
            </a:gs>
            <a:gs pos="100000">
              <a:srgbClr val="99FF99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>
                <a:solidFill>
                  <a:schemeClr val="hlink"/>
                </a:solidFill>
              </a:rPr>
              <a:t>МИНИ ПОГРУЗЧИК</a:t>
            </a:r>
          </a:p>
        </p:txBody>
      </p:sp>
      <p:pic>
        <p:nvPicPr>
          <p:cNvPr id="25606" name="Picture 6" descr="j0187423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2133600" y="1143000"/>
            <a:ext cx="5289550" cy="5486400"/>
          </a:xfrm>
        </p:spPr>
      </p:pic>
      <p:pic>
        <p:nvPicPr>
          <p:cNvPr id="25607" name="Picture 7">
            <a:hlinkClick r:id="" action="ppaction://media"/>
          </p:cNvPr>
          <p:cNvPicPr>
            <a:picLocks noRot="1" noChangeAspect="1" noChangeArrowheads="1"/>
          </p:cNvPicPr>
          <p:nvPr>
            <a:wavAudioFile r:embed="rId1" name="Записанный звук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8534400" y="6324600"/>
            <a:ext cx="233363" cy="233363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4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275" fill="hold"/>
                                        <p:tgtEl>
                                          <p:spTgt spid="2560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5607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C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2" name="Rectangle 4"/>
          <p:cNvSpPr>
            <a:spLocks noGrp="1" noChangeArrowheads="1"/>
          </p:cNvSpPr>
          <p:nvPr>
            <p:ph type="title"/>
          </p:nvPr>
        </p:nvSpPr>
        <p:spPr>
          <a:xfrm>
            <a:off x="609600" y="2895600"/>
            <a:ext cx="8229600" cy="1143000"/>
          </a:xfrm>
        </p:spPr>
        <p:txBody>
          <a:bodyPr/>
          <a:lstStyle/>
          <a:p>
            <a:r>
              <a:rPr lang="ru-RU" b="1">
                <a:solidFill>
                  <a:schemeClr val="accent2"/>
                </a:solidFill>
              </a:rPr>
              <a:t>ВОДНЫЙ ТРАНСПОРТ</a:t>
            </a:r>
          </a:p>
        </p:txBody>
      </p:sp>
      <p:pic>
        <p:nvPicPr>
          <p:cNvPr id="12294" name="Picture 6">
            <a:hlinkClick r:id="" action="ppaction://media"/>
          </p:cNvPr>
          <p:cNvPicPr>
            <a:picLocks noRot="1" noChangeAspect="1" noChangeArrowheads="1"/>
          </p:cNvPicPr>
          <p:nvPr>
            <a:wavAudioFile r:embed="rId1" name="Записанный звук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8534400" y="533400"/>
            <a:ext cx="233363" cy="233363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4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026" fill="hold"/>
                                        <p:tgtEl>
                                          <p:spTgt spid="1229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294"/>
                </p:tgtEl>
              </p:cMediaNode>
            </p:audio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99FF99"/>
            </a:gs>
            <a:gs pos="50000">
              <a:schemeClr val="bg1"/>
            </a:gs>
            <a:gs pos="100000">
              <a:srgbClr val="99FF99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>
                <a:solidFill>
                  <a:schemeClr val="hlink"/>
                </a:solidFill>
              </a:rPr>
              <a:t>БУЛЬДОЗЕР</a:t>
            </a:r>
          </a:p>
        </p:txBody>
      </p:sp>
      <p:pic>
        <p:nvPicPr>
          <p:cNvPr id="40966" name="Picture 6" descr="vadik 044_resize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1219200" y="1600200"/>
            <a:ext cx="7010400" cy="5257800"/>
          </a:xfrm>
          <a:noFill/>
          <a:ln w="12700">
            <a:solidFill>
              <a:srgbClr val="000000"/>
            </a:solidFill>
          </a:ln>
        </p:spPr>
      </p:pic>
      <p:pic>
        <p:nvPicPr>
          <p:cNvPr id="40967" name="Picture 7">
            <a:hlinkClick r:id="" action="ppaction://media"/>
          </p:cNvPr>
          <p:cNvPicPr>
            <a:picLocks noRot="1" noChangeAspect="1" noChangeArrowheads="1"/>
          </p:cNvPicPr>
          <p:nvPr>
            <a:wavAudioFile r:embed="rId1" name="Записанный звук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8686800" y="6400800"/>
            <a:ext cx="233363" cy="233363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4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846" fill="hold"/>
                                        <p:tgtEl>
                                          <p:spTgt spid="4096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0967"/>
                </p:tgtEl>
              </p:cMediaNode>
            </p:audio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99FF99"/>
            </a:gs>
            <a:gs pos="50000">
              <a:schemeClr val="bg1"/>
            </a:gs>
            <a:gs pos="100000">
              <a:srgbClr val="99FF99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2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/>
          <a:lstStyle/>
          <a:p>
            <a:r>
              <a:rPr lang="ru-RU">
                <a:solidFill>
                  <a:schemeClr val="hlink"/>
                </a:solidFill>
              </a:rPr>
              <a:t>ЭКСКАВАТОР</a:t>
            </a:r>
          </a:p>
        </p:txBody>
      </p:sp>
      <p:pic>
        <p:nvPicPr>
          <p:cNvPr id="43014" name="Picture 6" descr="PICT0208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1219200" y="1524000"/>
            <a:ext cx="7162800" cy="4902200"/>
          </a:xfrm>
          <a:noFill/>
          <a:ln w="19050">
            <a:solidFill>
              <a:srgbClr val="000000"/>
            </a:solidFill>
          </a:ln>
        </p:spPr>
      </p:pic>
      <p:pic>
        <p:nvPicPr>
          <p:cNvPr id="43015" name="Picture 7">
            <a:hlinkClick r:id="" action="ppaction://media"/>
          </p:cNvPr>
          <p:cNvPicPr>
            <a:picLocks noRot="1" noChangeAspect="1" noChangeArrowheads="1"/>
          </p:cNvPicPr>
          <p:nvPr>
            <a:wavAudioFile r:embed="rId1" name="Записанный звук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8910638" y="6624638"/>
            <a:ext cx="233362" cy="233362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4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225" fill="hold"/>
                                        <p:tgtEl>
                                          <p:spTgt spid="4301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3015"/>
                </p:tgtEl>
              </p:cMediaNode>
            </p:audio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6" name="Rectangle 4"/>
          <p:cNvSpPr>
            <a:spLocks noGrp="1" noChangeArrowheads="1"/>
          </p:cNvSpPr>
          <p:nvPr>
            <p:ph type="title"/>
          </p:nvPr>
        </p:nvSpPr>
        <p:spPr>
          <a:xfrm>
            <a:off x="533400" y="2667000"/>
            <a:ext cx="8229600" cy="1143000"/>
          </a:xfrm>
        </p:spPr>
        <p:txBody>
          <a:bodyPr/>
          <a:lstStyle/>
          <a:p>
            <a:r>
              <a:rPr lang="ru-RU" b="1">
                <a:solidFill>
                  <a:schemeClr val="accent2"/>
                </a:solidFill>
              </a:rPr>
              <a:t>ЖЕЛЕЗНАЯ ДОРОГА</a:t>
            </a:r>
          </a:p>
        </p:txBody>
      </p:sp>
      <p:pic>
        <p:nvPicPr>
          <p:cNvPr id="54277" name="Picture 5">
            <a:hlinkClick r:id="" action="ppaction://media"/>
          </p:cNvPr>
          <p:cNvPicPr>
            <a:picLocks noRot="1" noChangeAspect="1" noChangeArrowheads="1"/>
          </p:cNvPicPr>
          <p:nvPr>
            <a:wavAudioFile r:embed="rId1" name="Записанный звук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8153400" y="609600"/>
            <a:ext cx="233363" cy="233363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4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186" fill="hold"/>
                                        <p:tgtEl>
                                          <p:spTgt spid="5427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4277"/>
                </p:tgtEl>
              </p:cMediaNode>
            </p:audio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2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/>
          <a:lstStyle/>
          <a:p>
            <a:r>
              <a:rPr lang="ru-RU" sz="3600">
                <a:solidFill>
                  <a:schemeClr val="accent2"/>
                </a:solidFill>
              </a:rPr>
              <a:t>ЖЕЛЕЗНОДОРОЖНЫЕ ПУТИ</a:t>
            </a:r>
          </a:p>
        </p:txBody>
      </p:sp>
      <p:pic>
        <p:nvPicPr>
          <p:cNvPr id="63494" name="Picture 6" descr="IMG_1094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533400" y="1066800"/>
            <a:ext cx="8305800" cy="5537200"/>
          </a:xfrm>
          <a:noFill/>
          <a:ln w="19050">
            <a:solidFill>
              <a:srgbClr val="000000"/>
            </a:solidFill>
          </a:ln>
        </p:spPr>
      </p:pic>
      <p:pic>
        <p:nvPicPr>
          <p:cNvPr id="63495" name="Picture 7">
            <a:hlinkClick r:id="" action="ppaction://media"/>
          </p:cNvPr>
          <p:cNvPicPr>
            <a:picLocks noRot="1" noChangeAspect="1" noChangeArrowheads="1"/>
          </p:cNvPicPr>
          <p:nvPr>
            <a:wavAudioFile r:embed="rId1" name="Записанный звук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8910638" y="6400800"/>
            <a:ext cx="233362" cy="233363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4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355" fill="hold"/>
                                        <p:tgtEl>
                                          <p:spTgt spid="6349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3495"/>
                </p:tgtEl>
              </p:cMediaNode>
            </p:audio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6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>
                <a:solidFill>
                  <a:schemeClr val="accent2"/>
                </a:solidFill>
              </a:rPr>
              <a:t>ЛОКОМОТИВ</a:t>
            </a:r>
          </a:p>
        </p:txBody>
      </p:sp>
      <p:pic>
        <p:nvPicPr>
          <p:cNvPr id="96264" name="Picture 8" descr="freight_train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1447800" y="1831975"/>
            <a:ext cx="6553200" cy="4259263"/>
          </a:xfrm>
          <a:noFill/>
          <a:ln/>
        </p:spPr>
      </p:pic>
      <p:pic>
        <p:nvPicPr>
          <p:cNvPr id="96265" name="Picture 9">
            <a:hlinkClick r:id="" action="ppaction://media"/>
          </p:cNvPr>
          <p:cNvPicPr>
            <a:picLocks noRot="1" noChangeAspect="1" noChangeArrowheads="1"/>
          </p:cNvPicPr>
          <p:nvPr>
            <a:wavAudioFile r:embed="rId1" name="Записанный звук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8610600" y="6400800"/>
            <a:ext cx="233363" cy="233363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4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717" fill="hold"/>
                                        <p:tgtEl>
                                          <p:spTgt spid="9626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6265"/>
                </p:tgtEl>
              </p:cMediaNode>
            </p:audio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7" name="Rectangle 7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/>
          <a:lstStyle/>
          <a:p>
            <a:r>
              <a:rPr lang="ru-RU">
                <a:solidFill>
                  <a:schemeClr val="accent2"/>
                </a:solidFill>
              </a:rPr>
              <a:t>ПАССАЖИРСКИЙ ПОЕЗД</a:t>
            </a:r>
          </a:p>
        </p:txBody>
      </p:sp>
      <p:pic>
        <p:nvPicPr>
          <p:cNvPr id="56326" name="Picture 6" descr="IMG_1084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1219200" y="1157288"/>
            <a:ext cx="7086600" cy="5700712"/>
          </a:xfrm>
          <a:noFill/>
          <a:ln w="12700">
            <a:solidFill>
              <a:srgbClr val="000000"/>
            </a:solidFill>
          </a:ln>
        </p:spPr>
      </p:pic>
      <p:pic>
        <p:nvPicPr>
          <p:cNvPr id="56328" name="Picture 8">
            <a:hlinkClick r:id="" action="ppaction://media"/>
          </p:cNvPr>
          <p:cNvPicPr>
            <a:picLocks noRot="1" noChangeAspect="1" noChangeArrowheads="1"/>
          </p:cNvPicPr>
          <p:nvPr>
            <a:wavAudioFile r:embed="rId1" name="Записанный звук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8534400" y="6477000"/>
            <a:ext cx="233363" cy="233363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4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976" fill="hold"/>
                                        <p:tgtEl>
                                          <p:spTgt spid="5632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6328"/>
                </p:tgtEl>
              </p:cMediaNode>
            </p:audio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>
                <a:solidFill>
                  <a:schemeClr val="accent2"/>
                </a:solidFill>
              </a:rPr>
              <a:t>ТОВАРНЫЙ ПОЕЗД</a:t>
            </a:r>
          </a:p>
        </p:txBody>
      </p:sp>
      <p:pic>
        <p:nvPicPr>
          <p:cNvPr id="59398" name="Picture 6" descr="IMG_0860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609600" y="1295400"/>
            <a:ext cx="8229600" cy="5486400"/>
          </a:xfrm>
          <a:noFill/>
          <a:ln w="12700">
            <a:solidFill>
              <a:srgbClr val="000000"/>
            </a:solidFill>
          </a:ln>
        </p:spPr>
      </p:pic>
      <p:pic>
        <p:nvPicPr>
          <p:cNvPr id="59399" name="Picture 7">
            <a:hlinkClick r:id="" action="ppaction://media"/>
          </p:cNvPr>
          <p:cNvPicPr>
            <a:picLocks noRot="1" noChangeAspect="1" noChangeArrowheads="1"/>
          </p:cNvPicPr>
          <p:nvPr>
            <a:wavAudioFile r:embed="rId1" name="Записанный звук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8910638" y="6477000"/>
            <a:ext cx="233362" cy="233363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4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295" fill="hold"/>
                                        <p:tgtEl>
                                          <p:spTgt spid="5939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9399"/>
                </p:tgtEl>
              </p:cMediaNode>
            </p:audio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4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/>
          <a:lstStyle/>
          <a:p>
            <a:r>
              <a:rPr lang="ru-RU">
                <a:solidFill>
                  <a:schemeClr val="accent2"/>
                </a:solidFill>
              </a:rPr>
              <a:t>ЭЛЕКТРИЧКА</a:t>
            </a:r>
          </a:p>
        </p:txBody>
      </p:sp>
      <p:pic>
        <p:nvPicPr>
          <p:cNvPr id="61446" name="Picture 6" descr="IMG_0848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762000" y="1905000"/>
            <a:ext cx="7772400" cy="3692525"/>
          </a:xfrm>
          <a:noFill/>
          <a:ln w="12700">
            <a:solidFill>
              <a:srgbClr val="000000"/>
            </a:solidFill>
          </a:ln>
        </p:spPr>
      </p:pic>
      <p:pic>
        <p:nvPicPr>
          <p:cNvPr id="61447" name="Picture 7">
            <a:hlinkClick r:id="" action="ppaction://media"/>
          </p:cNvPr>
          <p:cNvPicPr>
            <a:picLocks noRot="1" noChangeAspect="1" noChangeArrowheads="1"/>
          </p:cNvPicPr>
          <p:nvPr>
            <a:wavAudioFile r:embed="rId1" name="Записанный звук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8910638" y="6624638"/>
            <a:ext cx="233362" cy="233362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4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066" fill="hold"/>
                                        <p:tgtEl>
                                          <p:spTgt spid="6144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1447"/>
                </p:tgtEl>
              </p:cMediaNode>
            </p:audio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80C5CA"/>
            </a:gs>
            <a:gs pos="50000">
              <a:schemeClr val="bg1"/>
            </a:gs>
            <a:gs pos="100000">
              <a:srgbClr val="80C5CA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8" name="Rectangle 4"/>
          <p:cNvSpPr>
            <a:spLocks noGrp="1" noChangeArrowheads="1"/>
          </p:cNvSpPr>
          <p:nvPr>
            <p:ph type="title"/>
          </p:nvPr>
        </p:nvSpPr>
        <p:spPr>
          <a:xfrm>
            <a:off x="533400" y="2743200"/>
            <a:ext cx="8229600" cy="1143000"/>
          </a:xfrm>
        </p:spPr>
        <p:txBody>
          <a:bodyPr/>
          <a:lstStyle/>
          <a:p>
            <a:r>
              <a:rPr lang="ru-RU" b="1">
                <a:solidFill>
                  <a:schemeClr val="accent2"/>
                </a:solidFill>
              </a:rPr>
              <a:t>ВОЗДУШНЫЙ ТРАНСПОРТ</a:t>
            </a:r>
          </a:p>
        </p:txBody>
      </p:sp>
      <p:pic>
        <p:nvPicPr>
          <p:cNvPr id="77829" name="Picture 5">
            <a:hlinkClick r:id="" action="ppaction://media"/>
          </p:cNvPr>
          <p:cNvPicPr>
            <a:picLocks noRot="1" noChangeAspect="1" noChangeArrowheads="1"/>
          </p:cNvPicPr>
          <p:nvPr>
            <a:wavAudioFile r:embed="rId1" name="Записанный звук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8610600" y="457200"/>
            <a:ext cx="233363" cy="233363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4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186" fill="hold"/>
                                        <p:tgtEl>
                                          <p:spTgt spid="7782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7829"/>
                </p:tgtEl>
              </p:cMediaNode>
            </p:audio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80C5CA"/>
            </a:gs>
            <a:gs pos="50000">
              <a:schemeClr val="bg1"/>
            </a:gs>
            <a:gs pos="100000">
              <a:srgbClr val="80C5CA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4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b="1">
                <a:solidFill>
                  <a:schemeClr val="accent2"/>
                </a:solidFill>
              </a:rPr>
              <a:t>САМОЛЕТ</a:t>
            </a:r>
          </a:p>
        </p:txBody>
      </p:sp>
      <p:pic>
        <p:nvPicPr>
          <p:cNvPr id="65543" name="Picture 7">
            <a:hlinkClick r:id="" action="ppaction://media"/>
          </p:cNvPr>
          <p:cNvPicPr>
            <a:picLocks noRot="1" noChangeAspect="1" noChangeArrowheads="1"/>
          </p:cNvPicPr>
          <p:nvPr>
            <a:wavAudioFile r:embed="rId1" name="Записанный звук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8763000" y="6324600"/>
            <a:ext cx="233363" cy="233363"/>
          </a:xfrm>
          <a:prstGeom prst="rect">
            <a:avLst/>
          </a:prstGeom>
          <a:noFill/>
        </p:spPr>
      </p:pic>
      <p:pic>
        <p:nvPicPr>
          <p:cNvPr id="65547" name="Picture 11" descr="Air_Force_One_VC-25_"/>
          <p:cNvPicPr>
            <a:picLocks noGrp="1" noChangeAspect="1" noChangeArrowheads="1"/>
          </p:cNvPicPr>
          <p:nvPr>
            <p:ph idx="1"/>
          </p:nvPr>
        </p:nvPicPr>
        <p:blipFill>
          <a:blip r:embed="rId4"/>
          <a:srcRect/>
          <a:stretch>
            <a:fillRect/>
          </a:stretch>
        </p:blipFill>
        <p:spPr>
          <a:xfrm>
            <a:off x="152400" y="2514600"/>
            <a:ext cx="8991600" cy="2017713"/>
          </a:xfrm>
          <a:noFill/>
          <a:ln/>
        </p:spPr>
      </p:pic>
    </p:spTree>
  </p:cSld>
  <p:clrMapOvr>
    <a:masterClrMapping/>
  </p:clrMapOvr>
  <p:transition advClick="0" advTm="4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647" fill="hold"/>
                                        <p:tgtEl>
                                          <p:spTgt spid="6554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5543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C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/>
          <a:lstStyle/>
          <a:p>
            <a:r>
              <a:rPr lang="ru-RU" sz="4000">
                <a:solidFill>
                  <a:schemeClr val="accent2"/>
                </a:solidFill>
              </a:rPr>
              <a:t>ТЕПЛОХОД</a:t>
            </a:r>
          </a:p>
        </p:txBody>
      </p:sp>
      <p:pic>
        <p:nvPicPr>
          <p:cNvPr id="8198" name="Picture 6" descr="vadik 084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914400" y="1219200"/>
            <a:ext cx="7391400" cy="5391150"/>
          </a:xfrm>
          <a:noFill/>
          <a:ln w="12700">
            <a:solidFill>
              <a:srgbClr val="000000"/>
            </a:solidFill>
          </a:ln>
        </p:spPr>
      </p:pic>
      <p:pic>
        <p:nvPicPr>
          <p:cNvPr id="8199" name="Picture 7">
            <a:hlinkClick r:id="" action="ppaction://media"/>
          </p:cNvPr>
          <p:cNvPicPr>
            <a:picLocks noRot="1" noChangeAspect="1" noChangeArrowheads="1"/>
          </p:cNvPicPr>
          <p:nvPr>
            <a:wavAudioFile r:embed="rId1" name="Записанный звук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8686800" y="6324600"/>
            <a:ext cx="233363" cy="233363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4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786" fill="hold"/>
                                        <p:tgtEl>
                                          <p:spTgt spid="819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199"/>
                </p:tgtEl>
              </p:cMediaNode>
            </p:audio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80C5CA"/>
            </a:gs>
            <a:gs pos="50000">
              <a:schemeClr val="bg1"/>
            </a:gs>
            <a:gs pos="100000">
              <a:srgbClr val="80C5CA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b="1">
                <a:solidFill>
                  <a:schemeClr val="accent2"/>
                </a:solidFill>
              </a:rPr>
              <a:t>ВОЕННЫЙ САМОЛЕТ</a:t>
            </a:r>
          </a:p>
        </p:txBody>
      </p:sp>
      <p:pic>
        <p:nvPicPr>
          <p:cNvPr id="79880" name="Picture 8" descr="F-100_Super_Sabre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609600" y="1600200"/>
            <a:ext cx="8077200" cy="4879975"/>
          </a:xfrm>
          <a:noFill/>
          <a:ln/>
        </p:spPr>
      </p:pic>
      <p:pic>
        <p:nvPicPr>
          <p:cNvPr id="79881" name="Picture 9">
            <a:hlinkClick r:id="" action="ppaction://media"/>
          </p:cNvPr>
          <p:cNvPicPr>
            <a:picLocks noRot="1" noChangeAspect="1" noChangeArrowheads="1"/>
          </p:cNvPicPr>
          <p:nvPr>
            <a:wavAudioFile r:embed="rId1" name="Записанный звук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8763000" y="6400800"/>
            <a:ext cx="233363" cy="233363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4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146" fill="hold"/>
                                        <p:tgtEl>
                                          <p:spTgt spid="7988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9881"/>
                </p:tgtEl>
              </p:cMediaNode>
            </p:audio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80C5CA"/>
            </a:gs>
            <a:gs pos="50000">
              <a:schemeClr val="bg1"/>
            </a:gs>
            <a:gs pos="100000">
              <a:srgbClr val="80C5CA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>
                <a:solidFill>
                  <a:schemeClr val="accent2"/>
                </a:solidFill>
              </a:rPr>
              <a:t>ИСТРЕБИТЕЛЬ</a:t>
            </a:r>
          </a:p>
        </p:txBody>
      </p:sp>
      <p:pic>
        <p:nvPicPr>
          <p:cNvPr id="67592" name="Picture 8">
            <a:hlinkClick r:id="" action="ppaction://media"/>
          </p:cNvPr>
          <p:cNvPicPr>
            <a:picLocks noRot="1" noChangeAspect="1" noChangeArrowheads="1"/>
          </p:cNvPicPr>
          <p:nvPr>
            <a:wavAudioFile r:embed="rId1" name="Записанный звук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8305800" y="6400800"/>
            <a:ext cx="233363" cy="233363"/>
          </a:xfrm>
          <a:prstGeom prst="rect">
            <a:avLst/>
          </a:prstGeom>
          <a:noFill/>
        </p:spPr>
      </p:pic>
      <p:pic>
        <p:nvPicPr>
          <p:cNvPr id="67594" name="Picture 10" descr="Thunderbird_F16"/>
          <p:cNvPicPr>
            <a:picLocks noGrp="1" noChangeAspect="1" noChangeArrowheads="1"/>
          </p:cNvPicPr>
          <p:nvPr>
            <p:ph idx="1"/>
          </p:nvPr>
        </p:nvPicPr>
        <p:blipFill>
          <a:blip r:embed="rId4"/>
          <a:srcRect/>
          <a:stretch>
            <a:fillRect/>
          </a:stretch>
        </p:blipFill>
        <p:spPr>
          <a:xfrm>
            <a:off x="152400" y="2209800"/>
            <a:ext cx="8991600" cy="3402013"/>
          </a:xfrm>
          <a:noFill/>
          <a:ln/>
        </p:spPr>
      </p:pic>
    </p:spTree>
  </p:cSld>
  <p:clrMapOvr>
    <a:masterClrMapping/>
  </p:clrMapOvr>
  <p:transition advClick="0" advTm="4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420" fill="hold"/>
                                        <p:tgtEl>
                                          <p:spTgt spid="6759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7592"/>
                </p:tgtEl>
              </p:cMediaNode>
            </p:audio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80C5CA"/>
            </a:gs>
            <a:gs pos="50000">
              <a:schemeClr val="bg1"/>
            </a:gs>
            <a:gs pos="100000">
              <a:srgbClr val="80C5CA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4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/>
          <a:lstStyle/>
          <a:p>
            <a:r>
              <a:rPr lang="ru-RU" sz="4000">
                <a:solidFill>
                  <a:schemeClr val="accent2"/>
                </a:solidFill>
              </a:rPr>
              <a:t>БОМБАРДИРОВЩИК</a:t>
            </a:r>
          </a:p>
        </p:txBody>
      </p:sp>
      <p:pic>
        <p:nvPicPr>
          <p:cNvPr id="81928" name="Picture 8" descr="B-1_Lancer_(bomber)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914400" y="1143000"/>
            <a:ext cx="7543800" cy="5478463"/>
          </a:xfrm>
          <a:noFill/>
          <a:ln/>
        </p:spPr>
      </p:pic>
      <p:pic>
        <p:nvPicPr>
          <p:cNvPr id="81929" name="Picture 9">
            <a:hlinkClick r:id="" action="ppaction://media"/>
          </p:cNvPr>
          <p:cNvPicPr>
            <a:picLocks noRot="1" noChangeAspect="1" noChangeArrowheads="1"/>
          </p:cNvPicPr>
          <p:nvPr>
            <a:wavAudioFile r:embed="rId1" name="Записанный звук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8686800" y="6400800"/>
            <a:ext cx="233363" cy="233363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4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265" fill="hold"/>
                                        <p:tgtEl>
                                          <p:spTgt spid="8192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1929"/>
                </p:tgtEl>
              </p:cMediaNode>
            </p:audio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2" name="Rectangle 4"/>
          <p:cNvSpPr>
            <a:spLocks noGrp="1" noChangeArrowheads="1"/>
          </p:cNvSpPr>
          <p:nvPr>
            <p:ph type="title"/>
          </p:nvPr>
        </p:nvSpPr>
        <p:spPr>
          <a:xfrm>
            <a:off x="381000" y="0"/>
            <a:ext cx="5562600" cy="1143000"/>
          </a:xfrm>
        </p:spPr>
        <p:txBody>
          <a:bodyPr/>
          <a:lstStyle/>
          <a:p>
            <a:r>
              <a:rPr lang="ru-RU" b="1">
                <a:solidFill>
                  <a:schemeClr val="accent2"/>
                </a:solidFill>
              </a:rPr>
              <a:t>ВЕРТОЛЕТ</a:t>
            </a:r>
          </a:p>
        </p:txBody>
      </p:sp>
      <p:pic>
        <p:nvPicPr>
          <p:cNvPr id="83975" name="Picture 7">
            <a:hlinkClick r:id="" action="ppaction://media"/>
          </p:cNvPr>
          <p:cNvPicPr>
            <a:picLocks noRot="1" noChangeAspect="1" noChangeArrowheads="1"/>
          </p:cNvPicPr>
          <p:nvPr>
            <a:wavAudioFile r:embed="rId1" name="Записанный звук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8610600" y="6400800"/>
            <a:ext cx="233363" cy="233363"/>
          </a:xfrm>
          <a:prstGeom prst="rect">
            <a:avLst/>
          </a:prstGeom>
          <a:noFill/>
        </p:spPr>
      </p:pic>
      <p:pic>
        <p:nvPicPr>
          <p:cNvPr id="83977" name="Picture 9" descr="DSC0179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371600" y="1143000"/>
            <a:ext cx="5410200" cy="4057650"/>
          </a:xfrm>
          <a:prstGeom prst="rect">
            <a:avLst/>
          </a:prstGeom>
          <a:noFill/>
        </p:spPr>
      </p:pic>
      <p:pic>
        <p:nvPicPr>
          <p:cNvPr id="83978" name="Picture 10" descr="DSC01776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3937000"/>
            <a:ext cx="3124200" cy="2921000"/>
          </a:xfrm>
          <a:prstGeom prst="rect">
            <a:avLst/>
          </a:prstGeom>
          <a:noFill/>
        </p:spPr>
      </p:pic>
      <p:pic>
        <p:nvPicPr>
          <p:cNvPr id="83979" name="Picture 11" descr="DSC01778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715000" y="0"/>
            <a:ext cx="3429000" cy="2743200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4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996" fill="hold"/>
                                        <p:tgtEl>
                                          <p:spTgt spid="8397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3975"/>
                </p:tgtEl>
              </p:cMediaNode>
            </p:audio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80C5CA"/>
            </a:gs>
            <a:gs pos="50000">
              <a:schemeClr val="bg1"/>
            </a:gs>
            <a:gs pos="100000">
              <a:srgbClr val="80C5CA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20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944562"/>
          </a:xfrm>
        </p:spPr>
        <p:txBody>
          <a:bodyPr/>
          <a:lstStyle/>
          <a:p>
            <a:r>
              <a:rPr lang="ru-RU">
                <a:solidFill>
                  <a:schemeClr val="accent2"/>
                </a:solidFill>
              </a:rPr>
              <a:t>РАКЕТА</a:t>
            </a:r>
          </a:p>
        </p:txBody>
      </p:sp>
      <p:pic>
        <p:nvPicPr>
          <p:cNvPr id="86022" name="Picture 6" descr="SaturnV_launch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2590800" y="1219200"/>
            <a:ext cx="4168775" cy="5486400"/>
          </a:xfrm>
          <a:noFill/>
          <a:ln/>
        </p:spPr>
      </p:pic>
      <p:pic>
        <p:nvPicPr>
          <p:cNvPr id="86023" name="Picture 7">
            <a:hlinkClick r:id="" action="ppaction://media"/>
          </p:cNvPr>
          <p:cNvPicPr>
            <a:picLocks noRot="1" noChangeAspect="1" noChangeArrowheads="1"/>
          </p:cNvPicPr>
          <p:nvPr>
            <a:wavAudioFile r:embed="rId1" name="Записанный звук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8910638" y="6400800"/>
            <a:ext cx="233362" cy="233363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4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186" fill="hold"/>
                                        <p:tgtEl>
                                          <p:spTgt spid="8602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6023"/>
                </p:tgtEl>
              </p:cMediaNode>
            </p:audio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11" name="Text Box 7"/>
          <p:cNvSpPr txBox="1">
            <a:spLocks noChangeArrowheads="1"/>
          </p:cNvSpPr>
          <p:nvPr/>
        </p:nvSpPr>
        <p:spPr bwMode="auto">
          <a:xfrm>
            <a:off x="3124200" y="2438400"/>
            <a:ext cx="28956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КОНЕЦ</a:t>
            </a:r>
          </a:p>
        </p:txBody>
      </p:sp>
    </p:spTree>
  </p:cSld>
  <p:clrMapOvr>
    <a:masterClrMapping/>
  </p:clrMapOvr>
  <p:transition advClick="0" advTm="4000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>
                <a:solidFill>
                  <a:schemeClr val="accent2"/>
                </a:solidFill>
              </a:rPr>
              <a:t>КОРАБЛЬ</a:t>
            </a:r>
          </a:p>
        </p:txBody>
      </p:sp>
      <p:pic>
        <p:nvPicPr>
          <p:cNvPr id="15366" name="Picture 6" descr="DSC04074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1219200" y="1447800"/>
            <a:ext cx="6705600" cy="5043488"/>
          </a:xfrm>
          <a:noFill/>
          <a:ln w="12700">
            <a:solidFill>
              <a:srgbClr val="000000"/>
            </a:solidFill>
          </a:ln>
        </p:spPr>
      </p:pic>
      <p:pic>
        <p:nvPicPr>
          <p:cNvPr id="15367" name="Picture 7">
            <a:hlinkClick r:id="" action="ppaction://media"/>
          </p:cNvPr>
          <p:cNvPicPr>
            <a:picLocks noRot="1" noChangeAspect="1" noChangeArrowheads="1"/>
          </p:cNvPicPr>
          <p:nvPr>
            <a:wavAudioFile r:embed="rId1" name="Записанный звук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8686800" y="6624638"/>
            <a:ext cx="233363" cy="233362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4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886" fill="hold"/>
                                        <p:tgtEl>
                                          <p:spTgt spid="1536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5367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>
                <a:solidFill>
                  <a:schemeClr val="accent2"/>
                </a:solidFill>
              </a:rPr>
              <a:t>ЛАЙНЕР</a:t>
            </a:r>
          </a:p>
        </p:txBody>
      </p:sp>
      <p:pic>
        <p:nvPicPr>
          <p:cNvPr id="92168" name="Picture 8" descr="MCj03209740000[1]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990600" y="1638300"/>
            <a:ext cx="6858000" cy="4862513"/>
          </a:xfrm>
        </p:spPr>
      </p:pic>
      <p:pic>
        <p:nvPicPr>
          <p:cNvPr id="92169" name="Picture 9">
            <a:hlinkClick r:id="" action="ppaction://media"/>
          </p:cNvPr>
          <p:cNvPicPr>
            <a:picLocks noRot="1" noChangeAspect="1" noChangeArrowheads="1"/>
          </p:cNvPicPr>
          <p:nvPr>
            <a:wavAudioFile r:embed="rId1" name="Записанный звук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8686800" y="6324600"/>
            <a:ext cx="233363" cy="233363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4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457" fill="hold"/>
                                        <p:tgtEl>
                                          <p:spTgt spid="9216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2169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C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0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944562"/>
          </a:xfrm>
        </p:spPr>
        <p:txBody>
          <a:bodyPr/>
          <a:lstStyle/>
          <a:p>
            <a:r>
              <a:rPr lang="ru-RU">
                <a:solidFill>
                  <a:schemeClr val="accent2"/>
                </a:solidFill>
              </a:rPr>
              <a:t>РЕЧНОЙ ТРАМВАЙЧИК</a:t>
            </a:r>
          </a:p>
        </p:txBody>
      </p:sp>
      <p:pic>
        <p:nvPicPr>
          <p:cNvPr id="19462" name="Picture 6" descr="vadik 075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1524000" y="1600200"/>
            <a:ext cx="6629400" cy="4859338"/>
          </a:xfrm>
          <a:noFill/>
          <a:ln w="19050">
            <a:solidFill>
              <a:srgbClr val="000000"/>
            </a:solidFill>
          </a:ln>
        </p:spPr>
      </p:pic>
      <p:pic>
        <p:nvPicPr>
          <p:cNvPr id="19463" name="Picture 7">
            <a:hlinkClick r:id="" action="ppaction://media"/>
          </p:cNvPr>
          <p:cNvPicPr>
            <a:picLocks noRot="1" noChangeAspect="1" noChangeArrowheads="1"/>
          </p:cNvPicPr>
          <p:nvPr>
            <a:wavAudioFile r:embed="rId1" name="Записанный звук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8610600" y="6624638"/>
            <a:ext cx="233363" cy="233362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4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435" fill="hold"/>
                                        <p:tgtEl>
                                          <p:spTgt spid="1946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9463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>
                <a:solidFill>
                  <a:schemeClr val="accent2"/>
                </a:solidFill>
              </a:rPr>
              <a:t>ЯХТА</a:t>
            </a:r>
          </a:p>
        </p:txBody>
      </p:sp>
      <p:pic>
        <p:nvPicPr>
          <p:cNvPr id="17414" name="Picture 6" descr="DSC04082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2057400" y="1300163"/>
            <a:ext cx="5562600" cy="5268912"/>
          </a:xfrm>
          <a:noFill/>
          <a:ln w="12700">
            <a:solidFill>
              <a:srgbClr val="000000"/>
            </a:solidFill>
          </a:ln>
        </p:spPr>
      </p:pic>
      <p:pic>
        <p:nvPicPr>
          <p:cNvPr id="17415" name="Picture 7">
            <a:hlinkClick r:id="" action="ppaction://media"/>
          </p:cNvPr>
          <p:cNvPicPr>
            <a:picLocks noRot="1" noChangeAspect="1" noChangeArrowheads="1"/>
          </p:cNvPicPr>
          <p:nvPr>
            <a:wavAudioFile r:embed="rId1" name="Записанный звук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8686800" y="6400800"/>
            <a:ext cx="233363" cy="233363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4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757" fill="hold"/>
                                        <p:tgtEl>
                                          <p:spTgt spid="1741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7415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FF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80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2895600"/>
            <a:ext cx="8229600" cy="1143000"/>
          </a:xfrm>
        </p:spPr>
        <p:txBody>
          <a:bodyPr/>
          <a:lstStyle/>
          <a:p>
            <a:r>
              <a:rPr lang="ru-RU" b="1">
                <a:solidFill>
                  <a:schemeClr val="hlink"/>
                </a:solidFill>
              </a:rPr>
              <a:t>МАШИНЫ</a:t>
            </a:r>
          </a:p>
        </p:txBody>
      </p:sp>
      <p:pic>
        <p:nvPicPr>
          <p:cNvPr id="75781" name="Picture 5">
            <a:hlinkClick r:id="" action="ppaction://media"/>
          </p:cNvPr>
          <p:cNvPicPr>
            <a:picLocks noRot="1" noChangeAspect="1" noChangeArrowheads="1"/>
          </p:cNvPicPr>
          <p:nvPr>
            <a:wavAudioFile r:embed="rId1" name="Записанный звук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7848600" y="533400"/>
            <a:ext cx="233363" cy="233363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4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567" fill="hold"/>
                                        <p:tgtEl>
                                          <p:spTgt spid="7578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5781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99FF99"/>
            </a:gs>
            <a:gs pos="50000">
              <a:schemeClr val="bg1"/>
            </a:gs>
            <a:gs pos="100000">
              <a:srgbClr val="99FF99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2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228600"/>
            <a:ext cx="8686800" cy="1143000"/>
          </a:xfrm>
        </p:spPr>
        <p:txBody>
          <a:bodyPr/>
          <a:lstStyle/>
          <a:p>
            <a:r>
              <a:rPr lang="ru-RU" sz="4000">
                <a:solidFill>
                  <a:schemeClr val="hlink"/>
                </a:solidFill>
              </a:rPr>
              <a:t>ЛЕГКОВОЙ АВТОМОБИЛЬ</a:t>
            </a:r>
          </a:p>
        </p:txBody>
      </p:sp>
      <p:pic>
        <p:nvPicPr>
          <p:cNvPr id="94220" name="Picture 12" descr="car_guy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2133600" y="1219200"/>
            <a:ext cx="5311775" cy="5311775"/>
          </a:xfrm>
          <a:noFill/>
          <a:ln/>
        </p:spPr>
      </p:pic>
      <p:pic>
        <p:nvPicPr>
          <p:cNvPr id="94221" name="Picture 13">
            <a:hlinkClick r:id="" action="ppaction://media"/>
          </p:cNvPr>
          <p:cNvPicPr>
            <a:picLocks noRot="1" noChangeAspect="1" noChangeArrowheads="1"/>
          </p:cNvPicPr>
          <p:nvPr>
            <a:wavAudioFile r:embed="rId1" name="Записанный звук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8610600" y="6324600"/>
            <a:ext cx="233363" cy="233363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4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866" fill="hold"/>
                                        <p:tgtEl>
                                          <p:spTgt spid="9422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4221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 Black"/>
        <a:ea typeface=""/>
        <a:cs typeface=""/>
      </a:majorFont>
      <a:minorFont>
        <a:latin typeface="Arial Black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825</TotalTime>
  <Words>53</Words>
  <Application>Microsoft Office PowerPoint</Application>
  <PresentationFormat>Экран (4:3)</PresentationFormat>
  <Paragraphs>36</Paragraphs>
  <Slides>35</Slides>
  <Notes>0</Notes>
  <HiddenSlides>0</HiddenSlides>
  <MMClips>34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35</vt:i4>
      </vt:variant>
    </vt:vector>
  </HeadingPairs>
  <TitlesOfParts>
    <vt:vector size="36" baseType="lpstr">
      <vt:lpstr>Оформление по умолчанию</vt:lpstr>
      <vt:lpstr> Транспорт </vt:lpstr>
      <vt:lpstr>ВОДНЫЙ ТРАНСПОРТ</vt:lpstr>
      <vt:lpstr>ТЕПЛОХОД</vt:lpstr>
      <vt:lpstr>КОРАБЛЬ</vt:lpstr>
      <vt:lpstr>ЛАЙНЕР</vt:lpstr>
      <vt:lpstr>РЕЧНОЙ ТРАМВАЙЧИК</vt:lpstr>
      <vt:lpstr>ЯХТА</vt:lpstr>
      <vt:lpstr>МАШИНЫ</vt:lpstr>
      <vt:lpstr>ЛЕГКОВОЙ АВТОМОБИЛЬ</vt:lpstr>
      <vt:lpstr>ГОНОЧНАЯ МАШИНА</vt:lpstr>
      <vt:lpstr>СПОРТИВНАЯ МАШИНА</vt:lpstr>
      <vt:lpstr>ГРУЗОВИК</vt:lpstr>
      <vt:lpstr>ШКОЛЬНЫЙ АВТОБУС</vt:lpstr>
      <vt:lpstr>АВТОБУС</vt:lpstr>
      <vt:lpstr>СКОРАЯ ПОМОЩЬ</vt:lpstr>
      <vt:lpstr>АВАРИЙНАЯ МАШИНА</vt:lpstr>
      <vt:lpstr>ПОЖАРНАЯ МАШИНА</vt:lpstr>
      <vt:lpstr>БЕТОНОМЕШАЛКА</vt:lpstr>
      <vt:lpstr>МИНИ ПОГРУЗЧИК</vt:lpstr>
      <vt:lpstr>БУЛЬДОЗЕР</vt:lpstr>
      <vt:lpstr>ЭКСКАВАТОР</vt:lpstr>
      <vt:lpstr>ЖЕЛЕЗНАЯ ДОРОГА</vt:lpstr>
      <vt:lpstr>ЖЕЛЕЗНОДОРОЖНЫЕ ПУТИ</vt:lpstr>
      <vt:lpstr>ЛОКОМОТИВ</vt:lpstr>
      <vt:lpstr>ПАССАЖИРСКИЙ ПОЕЗД</vt:lpstr>
      <vt:lpstr>ТОВАРНЫЙ ПОЕЗД</vt:lpstr>
      <vt:lpstr>ЭЛЕКТРИЧКА</vt:lpstr>
      <vt:lpstr>ВОЗДУШНЫЙ ТРАНСПОРТ</vt:lpstr>
      <vt:lpstr>САМОЛЕТ</vt:lpstr>
      <vt:lpstr>ВОЕННЫЙ САМОЛЕТ</vt:lpstr>
      <vt:lpstr>ИСТРЕБИТЕЛЬ</vt:lpstr>
      <vt:lpstr>БОМБАРДИРОВЩИК</vt:lpstr>
      <vt:lpstr>ВЕРТОЛЕТ</vt:lpstr>
      <vt:lpstr>РАКЕТА</vt:lpstr>
      <vt:lpstr>Презентация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зубащенко юлия викторона</cp:lastModifiedBy>
  <cp:revision>13</cp:revision>
  <cp:lastPrinted>1601-01-01T00:00:00Z</cp:lastPrinted>
  <dcterms:created xsi:type="dcterms:W3CDTF">1601-01-01T00:00:00Z</dcterms:created>
  <dcterms:modified xsi:type="dcterms:W3CDTF">2022-10-24T20:28:52Z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