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8" r:id="rId4"/>
    <p:sldId id="259" r:id="rId5"/>
    <p:sldId id="260" r:id="rId6"/>
    <p:sldId id="270" r:id="rId7"/>
    <p:sldId id="261" r:id="rId8"/>
    <p:sldId id="268" r:id="rId9"/>
    <p:sldId id="263" r:id="rId10"/>
    <p:sldId id="265" r:id="rId11"/>
    <p:sldId id="266" r:id="rId12"/>
    <p:sldId id="264" r:id="rId13"/>
    <p:sldId id="267" r:id="rId14"/>
    <p:sldId id="271" r:id="rId15"/>
    <p:sldId id="272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1152128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 </a:t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052736"/>
            <a:ext cx="6400800" cy="5184576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МКДОУ БОБРОВСКИЙ ДЕТСКИЙ САД №4 ОБЩЕРАЗВИВАЮЩЕГО ВИДА</a:t>
            </a:r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r>
              <a:rPr lang="ru-RU" b="1" dirty="0" smtClean="0"/>
              <a:t>ПРОЕКТ</a:t>
            </a:r>
          </a:p>
          <a:p>
            <a:r>
              <a:rPr lang="ru-RU" b="1" dirty="0" smtClean="0"/>
              <a:t>«ЛОШАДЬ – ДРУГ,</a:t>
            </a:r>
          </a:p>
          <a:p>
            <a:r>
              <a:rPr lang="ru-RU" b="1" dirty="0" smtClean="0"/>
              <a:t>  ЛОШАДЬ – ДОКТОР»</a:t>
            </a:r>
          </a:p>
          <a:p>
            <a:endParaRPr lang="ru-RU" sz="2400" dirty="0"/>
          </a:p>
          <a:p>
            <a:r>
              <a:rPr lang="ru-RU" sz="2000" dirty="0" smtClean="0"/>
              <a:t>Подготовила: </a:t>
            </a:r>
            <a:r>
              <a:rPr lang="ru-RU" sz="2000" dirty="0" err="1" smtClean="0"/>
              <a:t>Праслова</a:t>
            </a:r>
            <a:r>
              <a:rPr lang="ru-RU" sz="2000" dirty="0" smtClean="0"/>
              <a:t> Ж.А.</a:t>
            </a:r>
          </a:p>
          <a:p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/>
              <a:t>2020 г.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664373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ЛЮБУЕМСЯ - УСПОКАИВАЕМСЯ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268760"/>
            <a:ext cx="7992888" cy="5112568"/>
          </a:xfrm>
        </p:spPr>
      </p:pic>
    </p:spTree>
    <p:extLst>
      <p:ext uri="{BB962C8B-B14F-4D97-AF65-F5344CB8AC3E}">
        <p14:creationId xmlns:p14="http://schemas.microsoft.com/office/powerpoint/2010/main" val="1842862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ГЛАДИМ, ОБНИМАЕМ – ПОДНИМАЕТСЯ  НАСТРОЕНИЕ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484784"/>
            <a:ext cx="7560840" cy="4896544"/>
          </a:xfrm>
        </p:spPr>
      </p:pic>
    </p:spTree>
    <p:extLst>
      <p:ext uri="{BB962C8B-B14F-4D97-AF65-F5344CB8AC3E}">
        <p14:creationId xmlns:p14="http://schemas.microsoft.com/office/powerpoint/2010/main" val="4143815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ДВИЖЕНИЕ – ИМПУЛЬСЫ – ЗДОРОВАЯ СПИНА И СУСТАВЫ 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268760"/>
            <a:ext cx="8064895" cy="5112568"/>
          </a:xfrm>
        </p:spPr>
      </p:pic>
    </p:spTree>
    <p:extLst>
      <p:ext uri="{BB962C8B-B14F-4D97-AF65-F5344CB8AC3E}">
        <p14:creationId xmlns:p14="http://schemas.microsoft.com/office/powerpoint/2010/main" val="28593298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РАВНОВЕСИЕ – ПРЯМОЙ ПОЗВОНОЧНИК И ПЛЕЧИ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628800"/>
            <a:ext cx="7560840" cy="4824536"/>
          </a:xfrm>
        </p:spPr>
      </p:pic>
    </p:spTree>
    <p:extLst>
      <p:ext uri="{BB962C8B-B14F-4D97-AF65-F5344CB8AC3E}">
        <p14:creationId xmlns:p14="http://schemas.microsoft.com/office/powerpoint/2010/main" val="25562072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ПРОЕКТ «ЛОШАДИНАЯ ГОСТИНАЯ»</a:t>
            </a:r>
            <a:br>
              <a:rPr lang="ru-RU" sz="2800" b="1" dirty="0" smtClean="0"/>
            </a:br>
            <a:r>
              <a:rPr lang="ru-RU" sz="2000" b="1" dirty="0" smtClean="0"/>
              <a:t> ВИД СНАРУЖИ                            ПЛАН-ЧЕРТЕЖ                                             </a:t>
            </a:r>
            <a:endParaRPr lang="ru-RU" sz="2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412776"/>
            <a:ext cx="4038600" cy="468052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412776"/>
            <a:ext cx="4038600" cy="4680520"/>
          </a:xfrm>
        </p:spPr>
      </p:pic>
    </p:spTree>
    <p:extLst>
      <p:ext uri="{BB962C8B-B14F-4D97-AF65-F5344CB8AC3E}">
        <p14:creationId xmlns:p14="http://schemas.microsoft.com/office/powerpoint/2010/main" val="27857272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МОИ РАСЧЕТЫ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5" y="1600200"/>
            <a:ext cx="1728192" cy="1180727"/>
          </a:xfrm>
        </p:spPr>
      </p:pic>
      <p:sp>
        <p:nvSpPr>
          <p:cNvPr id="5" name="TextBox 4"/>
          <p:cNvSpPr txBox="1"/>
          <p:nvPr/>
        </p:nvSpPr>
        <p:spPr>
          <a:xfrm>
            <a:off x="5004048" y="1844824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700  тыс. </a:t>
            </a:r>
            <a:r>
              <a:rPr lang="ru-RU" sz="3200" dirty="0" err="1" smtClean="0"/>
              <a:t>руб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5" y="3140968"/>
            <a:ext cx="1728191" cy="14401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04048" y="3429000"/>
            <a:ext cx="23042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70 тыс. </a:t>
            </a:r>
            <a:r>
              <a:rPr lang="ru-RU" sz="3200" dirty="0" err="1" smtClean="0"/>
              <a:t>руб</a:t>
            </a:r>
            <a:endParaRPr lang="ru-RU" sz="32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5" y="4905164"/>
            <a:ext cx="1728191" cy="14761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67744" y="530120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+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9" y="4905164"/>
            <a:ext cx="1692188" cy="147616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04048" y="5445224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200 тыс. </a:t>
            </a:r>
            <a:r>
              <a:rPr lang="ru-RU" sz="3200" dirty="0" err="1" smtClean="0"/>
              <a:t>руб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377409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СЧАСТЛИВЫЕ ДЕТИ – ЗДОРОВЫЕ ДЕТИ!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340768"/>
            <a:ext cx="7776864" cy="4896544"/>
          </a:xfrm>
        </p:spPr>
      </p:pic>
    </p:spTree>
    <p:extLst>
      <p:ext uri="{BB962C8B-B14F-4D97-AF65-F5344CB8AC3E}">
        <p14:creationId xmlns:p14="http://schemas.microsoft.com/office/powerpoint/2010/main" val="33859970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867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ЦЕЛЬ</a:t>
            </a:r>
            <a:r>
              <a:rPr lang="ru-RU" sz="3200" b="1" dirty="0" smtClean="0"/>
              <a:t>:  </a:t>
            </a:r>
            <a:r>
              <a:rPr lang="ru-RU" sz="3200" dirty="0" smtClean="0"/>
              <a:t>узнать о лечебных свойствах лошади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 Задачи: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-  узнать, что такое </a:t>
            </a:r>
            <a:r>
              <a:rPr lang="ru-RU" dirty="0" err="1" smtClean="0"/>
              <a:t>иппотерапия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-  историю возникновения </a:t>
            </a:r>
            <a:r>
              <a:rPr lang="ru-RU" dirty="0" err="1" smtClean="0"/>
              <a:t>иппотерапии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-  создать проект лошадиной гостиной;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7552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САМЫЕ ГРАЦИОЗНЫЕ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196752"/>
            <a:ext cx="7848872" cy="4929411"/>
          </a:xfrm>
        </p:spPr>
      </p:pic>
    </p:spTree>
    <p:extLst>
      <p:ext uri="{BB962C8B-B14F-4D97-AF65-F5344CB8AC3E}">
        <p14:creationId xmlns:p14="http://schemas.microsoft.com/office/powerpoint/2010/main" val="3742169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УГОЩАЙТЕСЬ!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268760"/>
            <a:ext cx="8064896" cy="5040560"/>
          </a:xfrm>
        </p:spPr>
      </p:pic>
    </p:spTree>
    <p:extLst>
      <p:ext uri="{BB962C8B-B14F-4D97-AF65-F5344CB8AC3E}">
        <p14:creationId xmlns:p14="http://schemas.microsoft.com/office/powerpoint/2010/main" val="2261413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МОИ ОЩУЩЕНИЯ</a:t>
            </a:r>
            <a:endParaRPr lang="ru-RU" sz="28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916832"/>
            <a:ext cx="4038600" cy="374441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916832"/>
            <a:ext cx="3816424" cy="3744416"/>
          </a:xfrm>
        </p:spPr>
      </p:pic>
    </p:spTree>
    <p:extLst>
      <p:ext uri="{BB962C8B-B14F-4D97-AF65-F5344CB8AC3E}">
        <p14:creationId xmlns:p14="http://schemas.microsoft.com/office/powerpoint/2010/main" val="2990413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ЧИТАЕМ, УЗНАЕМ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556792"/>
            <a:ext cx="7128792" cy="4852601"/>
          </a:xfrm>
        </p:spPr>
      </p:pic>
    </p:spTree>
    <p:extLst>
      <p:ext uri="{BB962C8B-B14F-4D97-AF65-F5344CB8AC3E}">
        <p14:creationId xmlns:p14="http://schemas.microsoft.com/office/powerpoint/2010/main" val="2507324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ЗООТЕРАПЕВТЫ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572" y="1124744"/>
            <a:ext cx="3528392" cy="2592288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124744"/>
            <a:ext cx="3672408" cy="25922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861048"/>
            <a:ext cx="3672408" cy="2664296"/>
          </a:xfrm>
          <a:prstGeom prst="rect">
            <a:avLst/>
          </a:prstGeom>
        </p:spPr>
      </p:pic>
      <p:pic>
        <p:nvPicPr>
          <p:cNvPr id="1026" name="Picture 2" descr="https://russia.travel/upload/uf/385/38570b206b40d2a0404c8cf3542dd74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861048"/>
            <a:ext cx="3600400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281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ЛИЗ ХАРТЕЛ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196752"/>
            <a:ext cx="6912768" cy="5328592"/>
          </a:xfrm>
        </p:spPr>
      </p:pic>
    </p:spTree>
    <p:extLst>
      <p:ext uri="{BB962C8B-B14F-4D97-AF65-F5344CB8AC3E}">
        <p14:creationId xmlns:p14="http://schemas.microsoft.com/office/powerpoint/2010/main" val="2529966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8712968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9073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124</Words>
  <Application>Microsoft Office PowerPoint</Application>
  <PresentationFormat>Экран (4:3)</PresentationFormat>
  <Paragraphs>37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     </vt:lpstr>
      <vt:lpstr>ЦЕЛЬ:  узнать о лечебных свойствах лошади</vt:lpstr>
      <vt:lpstr>САМЫЕ ГРАЦИОЗНЫЕ</vt:lpstr>
      <vt:lpstr>УГОЩАЙТЕСЬ!</vt:lpstr>
      <vt:lpstr>МОИ ОЩУЩЕНИЯ</vt:lpstr>
      <vt:lpstr>ЧИТАЕМ, УЗНАЕМ</vt:lpstr>
      <vt:lpstr>ЗООТЕРАПЕВТЫ</vt:lpstr>
      <vt:lpstr>ЛИЗ ХАРТЕЛ</vt:lpstr>
      <vt:lpstr>Презентация PowerPoint</vt:lpstr>
      <vt:lpstr>ЛЮБУЕМСЯ - УСПОКАИВАЕМСЯ</vt:lpstr>
      <vt:lpstr>ГЛАДИМ, ОБНИМАЕМ – ПОДНИМАЕТСЯ  НАСТРОЕНИЕ</vt:lpstr>
      <vt:lpstr>ДВИЖЕНИЕ – ИМПУЛЬСЫ – ЗДОРОВАЯ СПИНА И СУСТАВЫ </vt:lpstr>
      <vt:lpstr>РАВНОВЕСИЕ – ПРЯМОЙ ПОЗВОНОЧНИК И ПЛЕЧИ</vt:lpstr>
      <vt:lpstr>ПРОЕКТ «ЛОШАДИНАЯ ГОСТИНАЯ»  ВИД СНАРУЖИ                            ПЛАН-ЧЕРТЕЖ                                             </vt:lpstr>
      <vt:lpstr>МОИ РАСЧЕТЫ</vt:lpstr>
      <vt:lpstr>СЧАСТЛИВЫЕ ДЕТИ – ЗДОРОВЫЕ ДЕТИ!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МКДОУ БОБРОВСКИЙ ДЕТСКИЙ САД №4 ОБЩЕРАЗВИВАЮЩЕГО ВИДА</dc:title>
  <dc:creator>User</dc:creator>
  <cp:lastModifiedBy>User</cp:lastModifiedBy>
  <cp:revision>37</cp:revision>
  <dcterms:created xsi:type="dcterms:W3CDTF">2020-02-17T11:55:50Z</dcterms:created>
  <dcterms:modified xsi:type="dcterms:W3CDTF">2022-10-24T10:42:02Z</dcterms:modified>
</cp:coreProperties>
</file>