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8" r:id="rId4"/>
    <p:sldId id="264" r:id="rId5"/>
    <p:sldId id="259" r:id="rId6"/>
    <p:sldId id="260" r:id="rId7"/>
    <p:sldId id="257" r:id="rId8"/>
    <p:sldId id="261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E7D5D-A641-452F-B3FA-55AE6B49335E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0342-6F16-4ABF-AC54-BB9FA753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-fotki.yandex.ru/get/24/log-strim.4/0_bd96_3eb6d575_X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lanetaskazok.ru/images/stories/uznaika/kniga_komandirov/img_00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samogo.net/images/72365130_marathon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D9CC9-D8B2-4176-BF5E-64A9AD12C5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9770B0-BABB-4A8F-95B6-CCFECE0BA6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802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/>
              <a:t>§35 читать. </a:t>
            </a:r>
          </a:p>
          <a:p>
            <a:pPr>
              <a:buFontTx/>
              <a:buChar char="-"/>
            </a:pPr>
            <a:r>
              <a:rPr lang="ru-RU" sz="2400" dirty="0"/>
              <a:t>Объяснить значение понятия «триера»</a:t>
            </a:r>
          </a:p>
          <a:p>
            <a:pPr>
              <a:buFontTx/>
              <a:buChar char="-"/>
            </a:pPr>
            <a:r>
              <a:rPr lang="ru-RU" sz="2400" dirty="0"/>
              <a:t>Заполнить таблицу «Греко-персидские войны»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880590"/>
              </p:ext>
            </p:extLst>
          </p:nvPr>
        </p:nvGraphicFramePr>
        <p:xfrm>
          <a:off x="395535" y="2204864"/>
          <a:ext cx="7848873" cy="41764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715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Сражение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Результат сражения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5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Марафонская битва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33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Бой в </a:t>
                      </a:r>
                      <a:r>
                        <a:rPr lang="ru-RU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Фермопильском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ущелье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11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480г. до н.э.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01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Победа греков, разгром остатков войск персов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337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96752"/>
            <a:ext cx="790992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Марафонская </a:t>
            </a:r>
          </a:p>
          <a:p>
            <a:pPr algn="ctr"/>
            <a:r>
              <a:rPr lang="ru-RU" sz="96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битва 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marL="762000" indent="-762000"/>
            <a:r>
              <a:rPr lang="ru-RU" sz="3600" b="1" dirty="0">
                <a:solidFill>
                  <a:schemeClr val="accent2"/>
                </a:solidFill>
              </a:rPr>
              <a:t>1. Угроза порабощения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95536" y="692696"/>
            <a:ext cx="85689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/>
              <a:t>Дарий</a:t>
            </a:r>
            <a:r>
              <a:rPr lang="en-US" sz="2400" b="1" u="sng" dirty="0"/>
              <a:t> I</a:t>
            </a:r>
            <a:r>
              <a:rPr lang="ru-RU" sz="2400" b="1" dirty="0"/>
              <a:t> создал огромное государство и мечтал захватить весь мир. Персидские послы прибывали в греческие полисы и требовали подчинения своему царю («земли и воды»). </a:t>
            </a:r>
          </a:p>
        </p:txBody>
      </p:sp>
      <p:pic>
        <p:nvPicPr>
          <p:cNvPr id="6" name="Рисунок 5" descr="кар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132856"/>
            <a:ext cx="8572500" cy="443865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Стремление персов к господству </a:t>
            </a:r>
          </a:p>
          <a:p>
            <a:r>
              <a:rPr lang="ru-RU" sz="4800" dirty="0"/>
              <a:t>Стремление греков сохранить свою независимость и торговлю в прежнем объеме.</a:t>
            </a: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868363"/>
          </a:xfrm>
        </p:spPr>
        <p:txBody>
          <a:bodyPr/>
          <a:lstStyle/>
          <a:p>
            <a:pPr marL="762000" indent="-762000"/>
            <a:r>
              <a:rPr lang="ru-RU" sz="3600" b="1" dirty="0">
                <a:solidFill>
                  <a:schemeClr val="accent2"/>
                </a:solidFill>
              </a:rPr>
              <a:t>2. Марафонская битва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79388" y="5876925"/>
            <a:ext cx="87852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Летом 490 года до н.э. гонец принес в Афины весть о высадке персидской армии около селения Марафон.</a:t>
            </a:r>
          </a:p>
        </p:txBody>
      </p:sp>
      <p:pic>
        <p:nvPicPr>
          <p:cNvPr id="51205" name="Picture 5" descr="Картинка 19 из 69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92138"/>
            <a:ext cx="7705725" cy="5233987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923928" y="404664"/>
            <a:ext cx="46805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/>
              <a:t>На должность </a:t>
            </a:r>
            <a:r>
              <a:rPr lang="ru-RU" sz="3200" b="1" i="1" u="sng" dirty="0"/>
              <a:t>СТРАТЕГА</a:t>
            </a:r>
            <a:r>
              <a:rPr lang="ru-RU" sz="3200" b="1" dirty="0"/>
              <a:t> Народное собрание избрало </a:t>
            </a:r>
            <a:r>
              <a:rPr lang="ru-RU" sz="3200" b="1" u="sng" dirty="0" err="1"/>
              <a:t>Мильтиада</a:t>
            </a:r>
            <a:r>
              <a:rPr lang="ru-RU" sz="3200" b="1" dirty="0"/>
              <a:t>. Афиняне послали за помощью в другие греческие полисы. Спартанцы обещали помочь позже, остальные полисы в помощи отказали (прислал помощь только город </a:t>
            </a:r>
            <a:r>
              <a:rPr lang="ru-RU" sz="3200" b="1" dirty="0" err="1"/>
              <a:t>Платеи</a:t>
            </a:r>
            <a:r>
              <a:rPr lang="ru-RU" sz="3200" b="1" dirty="0"/>
              <a:t>).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331640" y="5085184"/>
            <a:ext cx="158432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err="1"/>
              <a:t>Мильтиад</a:t>
            </a:r>
            <a:endParaRPr lang="ru-RU" b="1" dirty="0"/>
          </a:p>
        </p:txBody>
      </p:sp>
      <p:pic>
        <p:nvPicPr>
          <p:cNvPr id="37903" name="Picture 15" descr="img_0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3246438" cy="3960812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ys2C-N5L2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8732636" cy="500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4499992" y="836712"/>
            <a:ext cx="46440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/>
              <a:t>После победы над персами в Марафонской битве </a:t>
            </a:r>
            <a:r>
              <a:rPr lang="ru-RU" sz="3200" b="1" dirty="0" err="1"/>
              <a:t>Мильтиад</a:t>
            </a:r>
            <a:r>
              <a:rPr lang="ru-RU" sz="3200" b="1" dirty="0"/>
              <a:t> отправил в Афины гонца с радостной вестью. Расстояние 42 километра 195 метров                          (от Марафона до Афин) – марафонская дистанция.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611560" y="5373216"/>
            <a:ext cx="3024336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Гонец из Марафона в Афины</a:t>
            </a:r>
          </a:p>
        </p:txBody>
      </p:sp>
      <p:pic>
        <p:nvPicPr>
          <p:cNvPr id="59399" name="Picture 7" descr="72365130_marathon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4465638" cy="4465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Битва при Марафоне состоялась в 490 году нашей эры.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 греческого войска называется легионом.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Персидский царь Кир задумал подчинить себе Грецию.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Сражение при Марафоне произошло летом.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Архонт – это «военачальник» по-гречески.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Марафонской битве численное превосходство было у греков.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Одним из греческих стратегов был </a:t>
            </a:r>
            <a:r>
              <a:rPr lang="ru-RU" sz="5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Мельтиад</a:t>
            </a:r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Марафонской битве греки одержали победу. </a:t>
            </a:r>
          </a:p>
          <a:p>
            <a:pPr lvl="0"/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Дистанция, которую пробежал гонец </a:t>
            </a:r>
            <a:r>
              <a:rPr lang="ru-RU" sz="5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Фиддипид</a:t>
            </a:r>
            <a:r>
              <a:rPr lang="ru-RU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составляет 42 метра 195 сантиметров.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261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1. Угроза порабощения</vt:lpstr>
      <vt:lpstr>Причины</vt:lpstr>
      <vt:lpstr>2. Марафонская битва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 Осокина</dc:creator>
  <cp:lastModifiedBy>Cab_209_2</cp:lastModifiedBy>
  <cp:revision>5</cp:revision>
  <dcterms:created xsi:type="dcterms:W3CDTF">2019-02-08T17:28:30Z</dcterms:created>
  <dcterms:modified xsi:type="dcterms:W3CDTF">2021-02-19T06:42:27Z</dcterms:modified>
</cp:coreProperties>
</file>