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C7877BC-7A91-4B0B-99D5-F15DA05F17F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6"/>
            <p14:sldId id="267"/>
            <p14:sldId id="268"/>
            <p14:sldId id="269"/>
            <p14:sldId id="270"/>
          </p14:sldIdLst>
        </p14:section>
        <p14:section name="Раздел без заголовка" id="{AD0EEA74-7B9D-4E14-9A73-58C8CD118631}">
          <p14:sldIdLst>
            <p14:sldId id="271"/>
            <p14:sldId id="274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38AED-45E1-48C9-A5CF-742E78DD725A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2DE24-5960-488B-BB2A-F0410253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07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2DE24-5960-488B-BB2A-F04102537BF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310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08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336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12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59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27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48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22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94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4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72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6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67BAF-F6B1-4D3E-BB0E-02B866F21A54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32849-E0BF-44B4-98E6-6EE4D2BF1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90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Мастер-класс</a:t>
            </a:r>
            <a:br>
              <a:rPr lang="ru-RU" dirty="0"/>
            </a:br>
            <a:r>
              <a:rPr lang="ru-RU" b="1" dirty="0"/>
              <a:t>Шахматы как средство развития интеллектуального потенциала дошкольников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656184"/>
          </a:xfrm>
        </p:spPr>
        <p:txBody>
          <a:bodyPr/>
          <a:lstStyle/>
          <a:p>
            <a:r>
              <a:rPr lang="ru-RU" dirty="0" err="1">
                <a:solidFill>
                  <a:srgbClr val="0070C0"/>
                </a:solidFill>
              </a:rPr>
              <a:t>Баязитова</a:t>
            </a:r>
            <a:r>
              <a:rPr lang="ru-RU" dirty="0">
                <a:solidFill>
                  <a:srgbClr val="0070C0"/>
                </a:solidFill>
              </a:rPr>
              <a:t> И.И.</a:t>
            </a:r>
          </a:p>
          <a:p>
            <a:r>
              <a:rPr lang="ru-RU" dirty="0">
                <a:solidFill>
                  <a:srgbClr val="0070C0"/>
                </a:solidFill>
              </a:rPr>
              <a:t>Инструктор по ф/к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1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04664"/>
            <a:ext cx="6336704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692696"/>
            <a:ext cx="4806280" cy="550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2</a:t>
            </a:r>
            <a:r>
              <a:rPr lang="ru-RU" i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. Рядом вижу я коней, нет фигуры их хитрей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4" name="Рисунок 3" descr="названия фигур шахматы конь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192688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045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76672"/>
            <a:ext cx="5328592" cy="5861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3.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Меж коней заключены наши славные слоны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" name="Рисунок 2" descr="названия фигур шахмат слон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6048672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889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5676" y="620688"/>
            <a:ext cx="58326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4.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i="1" dirty="0">
                <a:solidFill>
                  <a:schemeClr val="bg1"/>
                </a:solidFill>
              </a:rPr>
              <a:t>И ещё два поля есть, а  на них король и </a:t>
            </a:r>
            <a:r>
              <a:rPr lang="ru-RU" i="1" dirty="0" smtClean="0">
                <a:solidFill>
                  <a:schemeClr val="bg1"/>
                </a:solidFill>
              </a:rPr>
              <a:t>ферзь</a:t>
            </a: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endParaRPr lang="ru-RU" i="1" dirty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i="1" dirty="0">
                <a:solidFill>
                  <a:srgbClr val="C00000"/>
                </a:solidFill>
              </a:rPr>
              <a:t>        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названия фигур шахмат ферзь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4176464" cy="3087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названия фигур шахмат король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3436842"/>
            <a:ext cx="4284476" cy="3016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168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6912768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C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4168" y="0"/>
            <a:ext cx="63367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6.</a:t>
            </a:r>
            <a:r>
              <a:rPr lang="ru-RU" i="1" dirty="0">
                <a:solidFill>
                  <a:schemeClr val="bg1"/>
                </a:solidFill>
              </a:rPr>
              <a:t> А теперь без спешки идут на место пешки.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/>
              <a:t>Необходимо на каждом занятии приучать детей не отдавать пешки просто так, ведь пешка - это будущий Ферзь или Ладья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правила шахмат пеш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6696744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179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60486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7. Как ходят </a:t>
            </a:r>
            <a:r>
              <a:rPr lang="ru-RU" b="1" i="1" dirty="0" smtClean="0">
                <a:solidFill>
                  <a:schemeClr val="bg1"/>
                </a:solidFill>
              </a:rPr>
              <a:t>фигуры</a:t>
            </a: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 descr="https://sport-snaryazhenie.ru/wp-content/uploads/2020/03/Valid-Mov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07122"/>
            <a:ext cx="7200800" cy="4929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90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001sovet.com/_nw/203/294265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892" y="908720"/>
            <a:ext cx="6191250" cy="560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1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 теперь задания для всех зрителей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268761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Вам нужно решить лабиринт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 smtClean="0"/>
          </a:p>
        </p:txBody>
      </p:sp>
      <p:pic>
        <p:nvPicPr>
          <p:cNvPr id="5" name="Рисунок 4" descr="http://xn----7sbbzn3afjs.xn--p1ai/KIRILL/180/8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824536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7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3" y="1412776"/>
            <a:ext cx="41306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548680"/>
            <a:ext cx="63367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Литературная викторина </a:t>
            </a:r>
            <a:endParaRPr lang="ru-RU" sz="2000" dirty="0"/>
          </a:p>
          <a:p>
            <a:r>
              <a:rPr lang="ru-RU" dirty="0"/>
              <a:t>1. Какой знаменитый коротышка играл в Солнечном городе с шахматным автоматом? </a:t>
            </a:r>
          </a:p>
          <a:p>
            <a:r>
              <a:rPr lang="ru-RU" dirty="0"/>
              <a:t>2. Мальчик, двойник Сережи </a:t>
            </a:r>
            <a:r>
              <a:rPr lang="ru-RU" dirty="0" err="1"/>
              <a:t>Сыроежкина</a:t>
            </a:r>
            <a:r>
              <a:rPr lang="ru-RU" dirty="0"/>
              <a:t>, предложивший шести экс-чемпионам мира по шахматам сеанс одновременной игры, – как его зовут? </a:t>
            </a:r>
          </a:p>
          <a:p>
            <a:r>
              <a:rPr lang="ru-RU" dirty="0"/>
              <a:t>3. Человечек из театра Карабаса </a:t>
            </a:r>
            <a:r>
              <a:rPr lang="ru-RU" dirty="0" err="1"/>
              <a:t>Барабаса</a:t>
            </a:r>
            <a:r>
              <a:rPr lang="ru-RU" dirty="0"/>
              <a:t> – «весь клетчатый, как шахматная доска». </a:t>
            </a:r>
          </a:p>
          <a:p>
            <a:r>
              <a:rPr lang="ru-RU" dirty="0"/>
              <a:t>4. Девочка из будущего, которая обыграла гроссмейстера в сеансе одновременной игры, – кто она? </a:t>
            </a:r>
          </a:p>
          <a:p>
            <a:r>
              <a:rPr lang="ru-RU" dirty="0"/>
              <a:t>5. Коротышка, который всегда ходил в клетчатых костюмах. Увидев его издали, другие коротышки говорили: «Глядите, глядите, вон идет шахматная доска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/>
              <a:t>6. Товарищ Ильи Муромца, прославленный былинный богатырь, обыгравший в шахматы хана </a:t>
            </a:r>
            <a:r>
              <a:rPr lang="ru-RU" dirty="0" err="1"/>
              <a:t>Бахтияра</a:t>
            </a:r>
            <a:r>
              <a:rPr lang="ru-RU" dirty="0"/>
              <a:t> </a:t>
            </a:r>
            <a:r>
              <a:rPr lang="ru-RU" dirty="0" err="1"/>
              <a:t>Бахтияровича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7. Девочка, которая испытала много шахматных приключений в Зазеркалье. </a:t>
            </a:r>
          </a:p>
        </p:txBody>
      </p:sp>
    </p:spTree>
    <p:extLst>
      <p:ext uri="{BB962C8B-B14F-4D97-AF65-F5344CB8AC3E}">
        <p14:creationId xmlns:p14="http://schemas.microsoft.com/office/powerpoint/2010/main" val="129685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0708" y="980728"/>
            <a:ext cx="676258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Итак, шахматы – это не только игра, доставляющая детям много радости, но и действенное, эффективное средство их </a:t>
            </a: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умственного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развития</a:t>
            </a: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Цель: </a:t>
            </a:r>
            <a:r>
              <a:rPr lang="ru-RU" dirty="0"/>
              <a:t>создание условий для интеллектуального развития детей.</a:t>
            </a:r>
          </a:p>
          <a:p>
            <a:r>
              <a:rPr lang="ru-RU" b="1" dirty="0"/>
              <a:t>Задачи: </a:t>
            </a:r>
            <a:endParaRPr lang="ru-RU" dirty="0"/>
          </a:p>
          <a:p>
            <a:pPr lvl="0"/>
            <a:r>
              <a:rPr lang="ru-RU" dirty="0"/>
              <a:t>воспроизводить логические действия на основе анализа, сравнения;</a:t>
            </a:r>
          </a:p>
          <a:p>
            <a:pPr lvl="0"/>
            <a:r>
              <a:rPr lang="ru-RU" dirty="0"/>
              <a:t>помочь овладеть пространственным ориентированием на плоскости;</a:t>
            </a:r>
          </a:p>
          <a:p>
            <a:pPr lvl="0"/>
            <a:r>
              <a:rPr lang="ru-RU" dirty="0"/>
              <a:t>познакомить с шахматными фигурами, шахматным полем;</a:t>
            </a:r>
          </a:p>
          <a:p>
            <a:pPr lvl="0"/>
            <a:r>
              <a:rPr lang="ru-RU" dirty="0"/>
              <a:t>воспитывать уверенность в своих </a:t>
            </a:r>
            <a:r>
              <a:rPr lang="ru-RU" dirty="0" smtClean="0"/>
              <a:t>силах</a:t>
            </a:r>
            <a:r>
              <a:rPr lang="ru-RU" dirty="0"/>
              <a:t>.</a:t>
            </a:r>
          </a:p>
        </p:txBody>
      </p:sp>
      <p:pic>
        <p:nvPicPr>
          <p:cNvPr id="5" name="Рисунок 4" descr="https://pbs.twimg.com/media/EEMH3pQWwAUFyxC.jpg:larg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86982"/>
            <a:ext cx="4824535" cy="4150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1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4804" y="515895"/>
            <a:ext cx="581439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Шахматы - магическая игра.  Их чары испытали на себе почти все великие люди всех времен и народов - от царей и полководцев до писателей и музыкантов. Люди играют в шахматы уже почти полторы тысячи лет, а исчерпать все возможности древней игры, постичь все тайны шахматного королевства до сих пор никому не удалось. Даже современные компьютеры, в миллионы раз превосходящие по быстродействию человеческий мозг, не могут сосчитать, сколько вариантов возникает в ходе одной шахматной партии. Кроме этого, шахматы необычайно эмоциональны, они дарят своим приверженцам сильные переживания и яркие образы, помогают приобщиться к многовековой человеческой культуре. 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611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15895"/>
            <a:ext cx="4572000" cy="58262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         Доказано, что занятия шахматами укрепляют память, развивают аналитические способности и воображение, помогают вырабатывать такие черты характера, как организованность, целеустремленность, объективность.  Увлекшись этой игрой, маленький непоседа становится усидчивее, озорник - выдержанней, зазнайка - самокритичнее. Шахматы учат быть предельно внимательным, собранным.</a:t>
            </a:r>
            <a:endParaRPr lang="ru-RU" sz="1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        К тому же шахматы - замечательный повод для общения людей, способствующий углублению взаимопонимания, укреплению дружеских и добрососедских отношений. Не случайно девизом Всемирной шахматной федерации являются слова «Все мы одна семья».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983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84976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  </a:t>
            </a:r>
            <a:endParaRPr lang="ru-RU" sz="1400" dirty="0"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630816"/>
            <a:ext cx="4572000" cy="35761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          Шахматы дают детям возможность более целостно взглянуть на окружающий мир. Основная задача - вызвать у детей интерес к игре, заразить их «шахматной лихорадкой» и по возможности отвлечь немного от современных гаджетов.</a:t>
            </a:r>
            <a:endParaRPr lang="ru-RU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         В настоящее время шахматы стали прочно входить в образовательный процесс, как в школах, так и в дошкольных организациях. В нашем саду обучение игре в шахматы проходит 2-ой год.</a:t>
            </a:r>
            <a:endParaRPr lang="ru-RU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73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30816"/>
            <a:ext cx="4572000" cy="359636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Занятия шахматами в детском саду помогут детям в будущем лучше усвоить учебные предметы в школе. Например, с такими понятиями как «центр», «горизонталь», «вертикаль», «диагональ» и другими дети познакомятся в детском саду раньше, чем на уроках математики в школе. Шахматная партия требует умения рассчитывать многочисленные варианты, а этот навык поможет детям в школе решать математические задачи любой сложности.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573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429000"/>
            <a:ext cx="4734272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Таким образом, игра в шахматы способствует гармоничному развитию личности. 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  <a:tabLst>
                <a:tab pos="217424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А сейчас я предлагаю вам на практике окунуться в волшебную страну шахматных фигур. 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3" name="Рисунок 2" descr="https://c.pxhere.com/photos/cc/3c/chess_play_chess_game_chess_board_lady_king_white_black-1096711.jpg!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496855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92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toys-online.ru/upload/iblock/26d/26d353f328192c82a1254c78ca43538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458787"/>
            <a:ext cx="5940425" cy="594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651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260648"/>
            <a:ext cx="5742384" cy="5012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Расстановка шахматных фигур на шахматной доске: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       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   1. </a:t>
            </a:r>
            <a:r>
              <a:rPr lang="ru-RU" i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Я смотрю на первый ряд, по краям ладьи стоят.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" name="Рисунок 4" descr="названия фигур шахмат ладь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91276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754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386</Words>
  <Application>Microsoft Office PowerPoint</Application>
  <PresentationFormat>Экран (4:3)</PresentationFormat>
  <Paragraphs>192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Мастер-класс Шахматы как средство развития интеллектуального потенциала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теперь задания для всех зрителей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Шахматы как средство развития интеллектуального потенциала дошкольников </dc:title>
  <dc:creator>NGSS</dc:creator>
  <cp:lastModifiedBy>User</cp:lastModifiedBy>
  <cp:revision>10</cp:revision>
  <dcterms:created xsi:type="dcterms:W3CDTF">2020-10-05T15:29:37Z</dcterms:created>
  <dcterms:modified xsi:type="dcterms:W3CDTF">2020-10-06T10:07:40Z</dcterms:modified>
</cp:coreProperties>
</file>