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05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77" autoAdjust="0"/>
    <p:restoredTop sz="94660"/>
  </p:normalViewPr>
  <p:slideViewPr>
    <p:cSldViewPr snapToGrid="0">
      <p:cViewPr varScale="1">
        <p:scale>
          <a:sx n="42" d="100"/>
          <a:sy n="42" d="100"/>
        </p:scale>
        <p:origin x="1002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6BE888-23B3-44F2-8D01-905B37558B43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2493E-F5BC-4C21-B914-4124BF7527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074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2493E-F5BC-4C21-B914-4124BF75270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64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2F44DE0-6A6E-410B-A5B8-9638A249BE4F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4A22-5D14-41B4-89FA-1EE78EF35B7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14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pull/>
      </p:transition>
    </mc:Choice>
    <mc:Fallback xmlns="">
      <p:transition advClick="0" advTm="5000">
        <p:pull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44DE0-6A6E-410B-A5B8-9638A249BE4F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4A22-5D14-41B4-89FA-1EE78EF35B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89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pull/>
      </p:transition>
    </mc:Choice>
    <mc:Fallback xmlns="">
      <p:transition advClick="0" advTm="5000">
        <p:pull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44DE0-6A6E-410B-A5B8-9638A249BE4F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4A22-5D14-41B4-89FA-1EE78EF35B7C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31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pull/>
      </p:transition>
    </mc:Choice>
    <mc:Fallback xmlns="">
      <p:transition advClick="0" advTm="5000">
        <p:pull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44DE0-6A6E-410B-A5B8-9638A249BE4F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4A22-5D14-41B4-89FA-1EE78EF35B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20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pull/>
      </p:transition>
    </mc:Choice>
    <mc:Fallback xmlns="">
      <p:transition advClick="0" advTm="5000">
        <p:pull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44DE0-6A6E-410B-A5B8-9638A249BE4F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4A22-5D14-41B4-89FA-1EE78EF35B7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93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pull/>
      </p:transition>
    </mc:Choice>
    <mc:Fallback xmlns="">
      <p:transition advClick="0" advTm="5000">
        <p:pull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44DE0-6A6E-410B-A5B8-9638A249BE4F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4A22-5D14-41B4-89FA-1EE78EF35B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30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pull/>
      </p:transition>
    </mc:Choice>
    <mc:Fallback xmlns="">
      <p:transition advClick="0" advTm="5000">
        <p:pull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44DE0-6A6E-410B-A5B8-9638A249BE4F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4A22-5D14-41B4-89FA-1EE78EF35B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839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pull/>
      </p:transition>
    </mc:Choice>
    <mc:Fallback xmlns="">
      <p:transition advClick="0" advTm="5000">
        <p:pull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44DE0-6A6E-410B-A5B8-9638A249BE4F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4A22-5D14-41B4-89FA-1EE78EF35B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78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pull/>
      </p:transition>
    </mc:Choice>
    <mc:Fallback xmlns="">
      <p:transition advClick="0" advTm="5000">
        <p:pull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44DE0-6A6E-410B-A5B8-9638A249BE4F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4A22-5D14-41B4-89FA-1EE78EF35B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2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pull/>
      </p:transition>
    </mc:Choice>
    <mc:Fallback xmlns="">
      <p:transition advClick="0" advTm="5000">
        <p:pull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44DE0-6A6E-410B-A5B8-9638A249BE4F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4A22-5D14-41B4-89FA-1EE78EF35B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447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pull/>
      </p:transition>
    </mc:Choice>
    <mc:Fallback xmlns="">
      <p:transition advClick="0" advTm="5000">
        <p:pull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44DE0-6A6E-410B-A5B8-9638A249BE4F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4A22-5D14-41B4-89FA-1EE78EF35B7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6574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pull/>
      </p:transition>
    </mc:Choice>
    <mc:Fallback xmlns="">
      <p:transition advClick="0" advTm="5000">
        <p:pull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2F44DE0-6A6E-410B-A5B8-9638A249BE4F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D1A4A22-5D14-41B4-89FA-1EE78EF35B7C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2831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p14:dur="250" advClick="0" advTm="5000">
        <p:pull/>
      </p:transition>
    </mc:Choice>
    <mc:Fallback xmlns="">
      <p:transition advClick="0" advTm="5000">
        <p:pull/>
      </p:transition>
    </mc:Fallback>
  </mc:AlternateConten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Мастер-Класс </a:t>
            </a:r>
            <a:r>
              <a:rPr lang="ru-RU" sz="8000" b="1" i="1" dirty="0" smtClean="0">
                <a:solidFill>
                  <a:srgbClr val="002060"/>
                </a:solidFill>
              </a:rPr>
              <a:t>«СЛАДКИЙ СНЕГОВИЧОК»</a:t>
            </a:r>
            <a:endParaRPr lang="ru-RU" sz="8000" b="1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Пономарева Ирина Владимировна</a:t>
            </a:r>
          </a:p>
          <a:p>
            <a:r>
              <a:rPr lang="ru-RU" dirty="0" smtClean="0"/>
              <a:t>ГБДОУ №25 Красносельского р-на г. Санкт-Петербурга, 2021г.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672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split orient="vert"/>
      </p:transition>
    </mc:Choice>
    <mc:Fallback xmlns="">
      <p:transition spd="slow" advClick="0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236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:blinds dir="vert"/>
      </p:transition>
    </mc:Choice>
    <mc:Fallback xmlns="">
      <p:transition spd="slow" advClick="0" advTm="5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403155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3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493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:blinds dir="vert"/>
      </p:transition>
    </mc:Choice>
    <mc:Fallback xmlns="">
      <p:transition spd="slow" advClick="0" advTm="5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Up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650939"/>
      </p:ext>
    </p:extLst>
  </p:cSld>
  <p:clrMapOvr>
    <a:masterClrMapping/>
  </p:clrMapOvr>
  <p:transition spd="med" advClick="0" advTm="5000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Ver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861529"/>
      </p:ext>
    </p:extLst>
  </p:cSld>
  <p:clrMapOvr>
    <a:masterClrMapping/>
  </p:clrMapOvr>
  <p:transition spd="slow" advClick="0" advTm="5000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455446"/>
      </p:ext>
    </p:extLst>
  </p:cSld>
  <p:clrMapOvr>
    <a:masterClrMapping/>
  </p:clrMapOvr>
  <p:transition spd="slow" advClick="0" advTm="5000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184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Up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09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26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2000">
              <a:schemeClr val="accent1">
                <a:alpha val="22000"/>
                <a:lumMod val="6000"/>
                <a:lumOff val="94000"/>
              </a:schemeClr>
            </a:gs>
            <a:gs pos="65000">
              <a:schemeClr val="accent1">
                <a:lumMod val="18000"/>
                <a:lumOff val="82000"/>
              </a:schemeClr>
            </a:gs>
            <a:gs pos="27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7508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1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Horz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847557" y="393895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70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:blinds dir="vert"/>
      </p:transition>
    </mc:Choice>
    <mc:Fallback xmlns="">
      <p:transition spd="slow" advClick="0" advTm="5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0739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479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:blinds dir="vert"/>
      </p:transition>
    </mc:Choice>
    <mc:Fallback xmlns="">
      <p:transition spd="slow" advClick="0" advTm="5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961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isPhoto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l"/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Мастер-класс «Сладкий </a:t>
            </a:r>
            <a:r>
              <a:rPr lang="ru-RU" dirty="0" err="1" smtClean="0"/>
              <a:t>снеговичок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и исполнила Воспитатель Пономарева И.В. ГБДОУ Д/с № 25 Красносельского р-на </a:t>
            </a:r>
            <a:r>
              <a:rPr lang="ru-RU" dirty="0" err="1" smtClean="0"/>
              <a:t>г.Санкт</a:t>
            </a:r>
            <a:r>
              <a:rPr lang="ru-RU" dirty="0" smtClean="0"/>
              <a:t>-Петербурга, декабрь 2021 год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867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pull/>
      </p:transition>
    </mc:Choice>
    <mc:Fallback xmlns="">
      <p:transition advClick="0" advTm="5000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260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:blinds dir="vert"/>
      </p:transition>
    </mc:Choice>
    <mc:Fallback xmlns="">
      <p:transition spd="slow" advClick="0" advTm="5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Ver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698420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Up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89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split orient="vert"/>
      </p:transition>
    </mc:Choice>
    <mc:Fallback xmlns="">
      <p:transition spd="slow" advClick="0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2136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">
              <a:schemeClr val="accent1">
                <a:alpha val="22000"/>
                <a:lumMod val="6000"/>
                <a:lumOff val="94000"/>
              </a:schemeClr>
            </a:gs>
            <a:gs pos="65000">
              <a:schemeClr val="accent1">
                <a:lumMod val="18000"/>
                <a:lumOff val="82000"/>
              </a:schemeClr>
            </a:gs>
            <a:gs pos="27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80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:blinds dir="vert"/>
      </p:transition>
    </mc:Choice>
    <mc:Fallback xmlns="">
      <p:transition spd="slow" advClick="0" advTm="5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5021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drap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413" y="0"/>
            <a:ext cx="58435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02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:blinds dir="vert"/>
      </p:transition>
    </mc:Choice>
    <mc:Fallback xmlns="">
      <p:transition spd="slow" advClick="0" advTm="5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66</TotalTime>
  <Words>47</Words>
  <Application>Microsoft Office PowerPoint</Application>
  <PresentationFormat>Широкоэкранный</PresentationFormat>
  <Paragraphs>7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Calibri</vt:lpstr>
      <vt:lpstr>Tw Cen MT</vt:lpstr>
      <vt:lpstr>Tw Cen MT Condensed</vt:lpstr>
      <vt:lpstr>Wingdings 3</vt:lpstr>
      <vt:lpstr>Интеграл</vt:lpstr>
      <vt:lpstr>Мастер-Класс «СЛАДКИЙ СНЕГОВИЧОК»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Мастер-класс «Сладкий снеговичок»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«СЛАДКИЙ СНЕГОВИЧОК»</dc:title>
  <dc:creator>Вера Макеева</dc:creator>
  <cp:lastModifiedBy>Вера Макеева</cp:lastModifiedBy>
  <cp:revision>3</cp:revision>
  <dcterms:created xsi:type="dcterms:W3CDTF">2022-03-10T01:22:32Z</dcterms:created>
  <dcterms:modified xsi:type="dcterms:W3CDTF">2022-10-24T02:08:36Z</dcterms:modified>
</cp:coreProperties>
</file>