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msmap.ru/lakes/11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culture.ru/storage/images/1c869d7a-0f07-504e-aec8-bb4a2149fb7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1" cy="45510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88640"/>
            <a:ext cx="7175351" cy="62646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Подготовил воспитатель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МКДОУ Бобровский детский сад №4 ОВ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Воротягина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О.Н.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404664"/>
            <a:ext cx="6400800" cy="10081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Проект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latin typeface="Open Sans"/>
              </a:rPr>
              <a:t/>
            </a:r>
            <a:br>
              <a:rPr lang="ru-RU" sz="3600" dirty="0" smtClean="0">
                <a:solidFill>
                  <a:srgbClr val="181818"/>
                </a:solidFill>
                <a:latin typeface="Open Sans"/>
              </a:rPr>
            </a:br>
            <a:r>
              <a:rPr lang="ru-RU" sz="3600" dirty="0" smtClean="0">
                <a:solidFill>
                  <a:srgbClr val="181818"/>
                </a:solidFill>
                <a:latin typeface="Open Sans"/>
              </a:rPr>
              <a:t>Родина </a:t>
            </a:r>
            <a:r>
              <a:rPr lang="ru-RU" sz="3600" dirty="0">
                <a:solidFill>
                  <a:srgbClr val="181818"/>
                </a:solidFill>
                <a:latin typeface="Open Sans"/>
              </a:rPr>
              <a:t>– это место, где человек родился и вырос. Это страна гражданином которой он является. Моя Родина – Россия!</a:t>
            </a:r>
            <a:endParaRPr lang="ru-RU" sz="3600" dirty="0"/>
          </a:p>
        </p:txBody>
      </p:sp>
      <p:pic>
        <p:nvPicPr>
          <p:cNvPr id="4" name="Объект 3" descr="https://ds04.infourok.ru/uploads/ex/0a18/001468ef-80c2dd14/hello_html_39f2570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84076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970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.znanio.ru/d5af0e/f0/4e/bf388da028c203a6af92df87bd3b0c464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67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d5af0e/80/3d/410313555e0036341ca9b7f104bd0c45d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40960" cy="61141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2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2281137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/>
                <a:ea typeface="+mj-ea"/>
                <a:cs typeface="+mj-cs"/>
              </a:rPr>
              <a:t>Россия -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413338"/>
            <a:ext cx="64087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официально также </a:t>
            </a:r>
            <a:r>
              <a:rPr lang="ru-RU" sz="3200" b="1" dirty="0" err="1"/>
              <a:t>Росси́йская</a:t>
            </a:r>
            <a:r>
              <a:rPr lang="ru-RU" sz="3200" b="1" dirty="0"/>
              <a:t> </a:t>
            </a:r>
            <a:r>
              <a:rPr lang="ru-RU" sz="3200" b="1" dirty="0" err="1"/>
              <a:t>Федера́ция</a:t>
            </a:r>
            <a:r>
              <a:rPr lang="ru-RU" sz="3200" dirty="0"/>
              <a:t> — государство в Восточной Европе и Северной Азии. </a:t>
            </a:r>
            <a:r>
              <a:rPr lang="ru-RU" sz="3200" b="1" dirty="0"/>
              <a:t>Население</a:t>
            </a:r>
            <a:r>
              <a:rPr lang="ru-RU" sz="3200" dirty="0"/>
              <a:t> — 146 267 288 чел. (2015), </a:t>
            </a:r>
            <a:r>
              <a:rPr lang="ru-RU" sz="3200" b="1" dirty="0"/>
              <a:t>Территория</a:t>
            </a:r>
            <a:r>
              <a:rPr lang="ru-RU" sz="3200" dirty="0"/>
              <a:t> — 17 125 407 км². Занимает первое место в мире по территории и девятое место по численности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603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Родина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27687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Что мы Родиной зовём? 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Дом, где мы с тобой растём </a:t>
            </a:r>
          </a:p>
          <a:p>
            <a:r>
              <a:rPr lang="ru-RU" sz="3200" dirty="0">
                <a:solidFill>
                  <a:srgbClr val="0070C0"/>
                </a:solidFill>
              </a:rPr>
              <a:t>Солнце в небе голубом 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И березки у дороги, 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По которой мы идем.</a:t>
            </a:r>
          </a:p>
        </p:txBody>
      </p:sp>
    </p:spTree>
    <p:extLst>
      <p:ext uri="{BB962C8B-B14F-4D97-AF65-F5344CB8AC3E}">
        <p14:creationId xmlns:p14="http://schemas.microsoft.com/office/powerpoint/2010/main" val="25237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39952" y="1628800"/>
            <a:ext cx="4140448" cy="3960439"/>
          </a:xfrm>
        </p:spPr>
        <p:txBody>
          <a:bodyPr>
            <a:normAutofit/>
          </a:bodyPr>
          <a:lstStyle/>
          <a:p>
            <a:r>
              <a:rPr lang="ru-RU" dirty="0"/>
              <a:t>Москва — самый главный город нашей страны. Являясь столицей российской Федерации, Москва крупнейший город по численности населения. Расположен город </a:t>
            </a:r>
            <a:r>
              <a:rPr lang="ru-RU" dirty="0" smtClean="0"/>
              <a:t>на</a:t>
            </a:r>
            <a:r>
              <a:rPr lang="ru-RU" dirty="0"/>
              <a:t> </a:t>
            </a:r>
            <a:r>
              <a:rPr lang="ru-RU" dirty="0">
                <a:hlinkClick r:id="rId2"/>
              </a:rPr>
              <a:t>реке Москве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Москва – столица нашей Родины</a:t>
            </a:r>
            <a:endParaRPr lang="ru-RU" dirty="0"/>
          </a:p>
        </p:txBody>
      </p:sp>
      <p:pic>
        <p:nvPicPr>
          <p:cNvPr id="4" name="Picture 4" descr="https://upload.wikimedia.org/wikipedia/commons/d/d6/Moscow_collage_new_%282012%29_l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3"/>
            <a:ext cx="3672407" cy="475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26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9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56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Подготовил воспитатель МКДОУ Бобровский детский сад №4 ОВ Воротягина О.Н.</vt:lpstr>
      <vt:lpstr> Родина – это место, где человек родился и вырос. Это страна гражданином которой он является. Моя Родина – Россия!</vt:lpstr>
      <vt:lpstr>Презентация PowerPoint</vt:lpstr>
      <vt:lpstr>Презентация PowerPoint</vt:lpstr>
      <vt:lpstr>Презентация PowerPoint</vt:lpstr>
      <vt:lpstr>Презентация PowerPoint</vt:lpstr>
      <vt:lpstr>Москва – столица нашей Родины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 ученик 4 «В» класса Подоприхин Никита</dc:title>
  <dc:creator>пк</dc:creator>
  <cp:lastModifiedBy>ОЛЬГА НАСОНОВА</cp:lastModifiedBy>
  <cp:revision>5</cp:revision>
  <dcterms:created xsi:type="dcterms:W3CDTF">2022-04-04T18:43:39Z</dcterms:created>
  <dcterms:modified xsi:type="dcterms:W3CDTF">2022-10-24T11:00:51Z</dcterms:modified>
</cp:coreProperties>
</file>