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5" r:id="rId8"/>
    <p:sldId id="266" r:id="rId9"/>
    <p:sldId id="267" r:id="rId10"/>
    <p:sldId id="269" r:id="rId11"/>
    <p:sldId id="270" r:id="rId12"/>
    <p:sldId id="271" r:id="rId13"/>
    <p:sldId id="272" r:id="rId14"/>
    <p:sldId id="273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079" y="3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Lenovo\Desktop\732042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20389" y="97244"/>
            <a:ext cx="2342211" cy="1579156"/>
          </a:xfrm>
          <a:prstGeom prst="rect">
            <a:avLst/>
          </a:prstGeom>
          <a:noFill/>
        </p:spPr>
      </p:pic>
      <p:pic>
        <p:nvPicPr>
          <p:cNvPr id="1029" name="Picture 5" descr="C:\Users\Lenovo\Desktop\3111326-132b65f58cdc101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0"/>
            <a:ext cx="2393950" cy="1774339"/>
          </a:xfrm>
          <a:prstGeom prst="rect">
            <a:avLst/>
          </a:prstGeom>
          <a:noFill/>
        </p:spPr>
      </p:pic>
      <p:pic>
        <p:nvPicPr>
          <p:cNvPr id="1028" name="Picture 4" descr="C:\Users\Lenovo\Desktop\clip_image0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1981200" cy="1951921"/>
          </a:xfrm>
          <a:prstGeom prst="rect">
            <a:avLst/>
          </a:prstGeom>
          <a:noFill/>
        </p:spPr>
      </p:pic>
      <p:pic>
        <p:nvPicPr>
          <p:cNvPr id="1027" name="Picture 3" descr="C:\Users\Lenovo\Desktop\na-sait-210520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2421566"/>
            <a:ext cx="3429000" cy="258631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3001"/>
            <a:ext cx="7772400" cy="2133599"/>
          </a:xfrm>
        </p:spPr>
        <p:txBody>
          <a:bodyPr>
            <a:normAutofit/>
          </a:bodyPr>
          <a:lstStyle/>
          <a:p>
            <a:r>
              <a:rPr lang="ru-RU" sz="5400" dirty="0" smtClean="0">
                <a:ln>
                  <a:solidFill>
                    <a:srgbClr val="FF0066"/>
                  </a:solidFill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Виды спортивных игр для детей</a:t>
            </a:r>
            <a:endParaRPr lang="ru-RU" sz="5400" dirty="0">
              <a:ln>
                <a:solidFill>
                  <a:srgbClr val="FF0066"/>
                </a:solidFill>
              </a:ln>
              <a:solidFill>
                <a:srgbClr val="FF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0400" y="4876800"/>
            <a:ext cx="5410200" cy="1524000"/>
          </a:xfrm>
        </p:spPr>
        <p:txBody>
          <a:bodyPr>
            <a:normAutofit/>
          </a:bodyPr>
          <a:lstStyle/>
          <a:p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Составила: </a:t>
            </a: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воспитатель Маликова Е.А.МБОУ СОШ №7</a:t>
            </a:r>
            <a:endParaRPr lang="ru-RU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6" name="Picture 2" descr="C:\Users\Lenovo\Desktop\1jUmD8qmp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228600" y="3200400"/>
            <a:ext cx="3584967" cy="36576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9913741_B07AI0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58878" y="-59520"/>
            <a:ext cx="9219362" cy="69175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9800" y="0"/>
            <a:ext cx="3124200" cy="28956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люблю футбол ребята, 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играем в него с папой. 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дворе гоняем мяч 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друг друга не отнять. 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Замечательный футбол 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забиваю папе - гол! 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Оттого люблю игру, 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я с папой все могу!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9913749_B07AI0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44550" y="0"/>
            <a:ext cx="9188550" cy="686497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3886200"/>
            <a:ext cx="2514600" cy="2773362"/>
          </a:xfrm>
        </p:spPr>
        <p:txBody>
          <a:bodyPr>
            <a:noAutofit/>
          </a:bodyPr>
          <a:lstStyle/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Баскетбол и я люблю,</a:t>
            </a:r>
            <a:br>
              <a:rPr lang="ru-RU" sz="240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Мяч Марьяне подаю.</a:t>
            </a:r>
            <a:br>
              <a:rPr lang="ru-RU" sz="240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Она прыгает, и вот,</a:t>
            </a:r>
            <a:br>
              <a:rPr lang="ru-RU" sz="240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Мяч в корзину подает!</a:t>
            </a:r>
            <a:endParaRPr lang="ru-RU" sz="2400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9913756_B07AI0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958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810000" cy="269716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Шарик над столом порхает,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ракетки убегает.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за классная игра?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Угадайте , детвора.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9913814_B07AI0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9859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657600"/>
            <a:ext cx="2819400" cy="32004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игру эту не знает?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Через сетку мяч летает.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гандбол, не баскетбол,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люблю я? -........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9913795_B07AI0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9536" y="0"/>
            <a:ext cx="9153536" cy="69579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3600" y="3581400"/>
            <a:ext cx="3200400" cy="32766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Хожу на гимнастику в секцию я.</a:t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Скакалка и обруч мне стали друзья. </a:t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Бросаю я обруч, скакалкой верчу</a:t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первенстве первой скорей стать хочу!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enovo\Documents\Документы Лена\в садик\виды спортивных игр для детей\59913491_0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52400"/>
            <a:ext cx="5105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 – это жизнь. Это легкость движенья.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 вызывает у всех уваженье.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 продвигает всех вверх и вперед.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Бодрость, здоровье он всем придает.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Все, кто активен и кто не ленится,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Могут со спортом легко подружиться.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1ba96_1776ba6e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4400" y="5334000"/>
            <a:ext cx="4419600" cy="1524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У коньков одна забота -</a:t>
            </a:r>
            <a:br>
              <a:rPr lang="ru-RU" sz="3100" b="1" dirty="0" smtClean="0"/>
            </a:br>
            <a:r>
              <a:rPr lang="ru-RU" sz="3100" b="1" dirty="0" smtClean="0"/>
              <a:t>На каток идти охота,</a:t>
            </a:r>
            <a:br>
              <a:rPr lang="ru-RU" sz="3100" b="1" dirty="0" smtClean="0"/>
            </a:br>
            <a:r>
              <a:rPr lang="ru-RU" sz="3100" b="1" dirty="0" smtClean="0"/>
              <a:t>Где сверкает зимний лед,</a:t>
            </a:r>
            <a:br>
              <a:rPr lang="ru-RU" sz="3100" b="1" dirty="0" smtClean="0"/>
            </a:br>
            <a:r>
              <a:rPr lang="ru-RU" sz="3100" b="1" dirty="0" smtClean="0"/>
              <a:t>Чтобы бегать взад-вперед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1baa5_53687c51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1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0"/>
            <a:ext cx="2819400" cy="182880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Отлично,  что бывают  </a:t>
            </a:r>
            <a:br>
              <a:rPr lang="ru-RU" sz="2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Морозные деньки </a:t>
            </a:r>
            <a:br>
              <a:rPr lang="ru-RU" sz="2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всюду заливают</a:t>
            </a:r>
            <a:br>
              <a:rPr lang="ru-RU" sz="2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Дворовые катки.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6000" y="838200"/>
            <a:ext cx="2438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поле вместо сеток -</a:t>
            </a: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Четыре кирпича:  </a:t>
            </a: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“ Шайбу! Шайбу! </a:t>
            </a: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 Шайбу! Шайбу! </a:t>
            </a: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 Болельщики кричат</a:t>
            </a:r>
            <a:r>
              <a:rPr lang="ru-RU" dirty="0" smtClean="0">
                <a:ln>
                  <a:solidFill>
                    <a:schemeClr val="tx1"/>
                  </a:solidFill>
                </a:ln>
              </a:rPr>
              <a:t>.</a:t>
            </a:r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34200" y="3200400"/>
            <a:ext cx="2209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Сражается блестяще</a:t>
            </a: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Защита у ворот. </a:t>
            </a: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Совсем как настоящий </a:t>
            </a: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Хоккей у нас идёт. </a:t>
            </a:r>
            <a:endParaRPr lang="ru-RU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00800" y="5657671"/>
            <a:ext cx="2743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Игрушки- погремушки </a:t>
            </a: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Оставь для малышей. </a:t>
            </a: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Бери скорее клюшки, </a:t>
            </a: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Иди играть в хоккей.</a:t>
            </a:r>
            <a:endParaRPr lang="ru-RU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1baa6_32c01dcc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1113"/>
            <a:ext cx="9158817" cy="686911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0200" y="0"/>
            <a:ext cx="3505200" cy="22098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лыжах еду с горки,</a:t>
            </a:r>
            <a:br>
              <a:rPr lang="ru-RU" sz="24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радости кричу.</a:t>
            </a:r>
            <a:br>
              <a:rPr lang="ru-RU" sz="24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Тряхнуло на пригорке,</a:t>
            </a:r>
            <a:br>
              <a:rPr lang="ru-RU" sz="24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я лечу, лечу.</a:t>
            </a:r>
            <a:endParaRPr lang="ru-RU" sz="24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9913454_0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9959" y="0"/>
            <a:ext cx="9153959" cy="686252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7200" y="152400"/>
            <a:ext cx="4648200" cy="124936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Нокдаун близко, сил уж нет,</a:t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нужно встать и драться снова.</a:t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только в боксе есть секрет,</a:t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в жизни тот же, сила в слове.</a:t>
            </a:r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9913481_0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2514600" cy="64770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что люблю я конный спорт,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спросите меня?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Влюбились люди с давних пор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движение коня.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благородный его бег, 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выправку, за стать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Решил однажды человек: 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Конь другом может стать.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конный спорт соединил 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Спортсмена и коня.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б тоже конным занялась.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Жаль, не берут меня</a:t>
            </a:r>
            <a:r>
              <a:rPr lang="ru-RU" sz="2000" dirty="0" smtClean="0"/>
              <a:t>. 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9913577_B07AI0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6545" cy="693073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0200" y="4724400"/>
            <a:ext cx="3733800" cy="21336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педали я кручу</a:t>
            </a:r>
            <a:br>
              <a:rPr lang="ru-RU" sz="20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вперёд стрелой лечу.</a:t>
            </a:r>
            <a:br>
              <a:rPr lang="ru-RU" sz="20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Ух, блестят, вращаясь спицы,</a:t>
            </a:r>
            <a:br>
              <a:rPr lang="ru-RU" sz="20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Руль на солнце серебрится,</a:t>
            </a:r>
            <a:br>
              <a:rPr lang="ru-RU" sz="20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песке оставил след-</a:t>
            </a:r>
            <a:br>
              <a:rPr lang="ru-RU" sz="20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Быстрый мой… велосипед!</a:t>
            </a:r>
            <a:endParaRPr lang="ru-RU" sz="2000" b="1" dirty="0">
              <a:ln>
                <a:solidFill>
                  <a:srgbClr val="FF0000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9913634_B07AI0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11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0"/>
            <a:ext cx="3429000" cy="32004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Знаю точно я одно –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стать мужчиной,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надену кимоно 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 спортзал любимый!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 здесь ребят друзей.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зале самый главный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Тренер наш – для нас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сенсей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учитель славный.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9913699_B07AI0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23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810000" cy="29718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спорта есть в мире,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Известен всем вам,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кажется прост,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это обман.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тот, кто вам скажет, что плавать легко,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Поверте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не знает совсем ничего.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</TotalTime>
  <Words>126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Виды спортивных игр для детей</vt:lpstr>
      <vt:lpstr>У коньков одна забота - На каток идти охота, Где сверкает зимний лед, Чтобы бегать взад-вперед </vt:lpstr>
      <vt:lpstr>Отлично,  что бывают   Морозные деньки  И всюду заливают Дворовые катки. </vt:lpstr>
      <vt:lpstr>На лыжах еду с горки, От радости кричу. Тряхнуло на пригорке, И я лечу, лечу.</vt:lpstr>
      <vt:lpstr>Нокдаун близко, сил уж нет, Но нужно встать и драться снова. Не только в боксе есть секрет, Он в жизни тот же, сила в слове.</vt:lpstr>
      <vt:lpstr>За что люблю я конный спорт, Вы спросите меня? Влюбились люди с давних пор В движение коня. За благородный его бег,  За выправку, за стать Решил однажды человек:  Конь другом может стать. И конный спорт соединил  Спортсмена и коня. Я б тоже конным занялась. Жаль, не берут меня. </vt:lpstr>
      <vt:lpstr>Вот педали я кручу И вперёд стрелой лечу. Ух, блестят, вращаясь спицы, Руль на солнце серебрится, На песке оставил след- Быстрый мой… велосипед!</vt:lpstr>
      <vt:lpstr>Знаю точно я одно – Чтобы стать мужчиной, Я надену кимоно  И в спортзал любимый!  Много здесь ребят друзей. В зале самый главный Тренер наш – для нас сенсей, Он учитель славный.</vt:lpstr>
      <vt:lpstr>Вид спорта есть в мире, Известен всем вам, Он кажется прост, Но это обман. И тот, кто вам скажет, что плавать легко, Поверте, не знает совсем ничего.</vt:lpstr>
      <vt:lpstr>Я люблю футбол ребята,  Мы играем в него с папой.  Во дворе гоняем мяч  у друг друга не отнять.  Замечательный футбол  забиваю папе - гол!  Оттого люблю игру,  что я с папой все могу! </vt:lpstr>
      <vt:lpstr>Баскетбол и я люблю, Мяч Марьяне подаю. Она прыгает, и вот, Мяч в корзину подает!</vt:lpstr>
      <vt:lpstr>Шарик над столом порхает, От ракетки убегает. Что за классная игра? Угадайте , детвора.</vt:lpstr>
      <vt:lpstr>Кто игру эту не знает? Через сетку мяч летает. Не гандбол, не баскетбол, Что люблю я? -........</vt:lpstr>
      <vt:lpstr>Хожу на гимнастику в секцию я. Скакалка и обруч мне стали друзья.  Бросаю я обруч, скакалкой верчу На первенстве первой скорей стать хочу!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спортивных игр для детей</dc:title>
  <dc:creator>Lenovo</dc:creator>
  <cp:lastModifiedBy>зубащенко юлия викторона</cp:lastModifiedBy>
  <cp:revision>15</cp:revision>
  <dcterms:created xsi:type="dcterms:W3CDTF">2013-04-17T06:56:29Z</dcterms:created>
  <dcterms:modified xsi:type="dcterms:W3CDTF">2022-10-24T19:55:15Z</dcterms:modified>
</cp:coreProperties>
</file>