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7D01-2F14-45BF-BF85-8CA2DFDE5AB3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ECB4-BE1F-4F5D-B629-A57578623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814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7D01-2F14-45BF-BF85-8CA2DFDE5AB3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ECB4-BE1F-4F5D-B629-A57578623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700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7D01-2F14-45BF-BF85-8CA2DFDE5AB3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ECB4-BE1F-4F5D-B629-A57578623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595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7D01-2F14-45BF-BF85-8CA2DFDE5AB3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ECB4-BE1F-4F5D-B629-A57578623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752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7D01-2F14-45BF-BF85-8CA2DFDE5AB3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ECB4-BE1F-4F5D-B629-A57578623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57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7D01-2F14-45BF-BF85-8CA2DFDE5AB3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ECB4-BE1F-4F5D-B629-A57578623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869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7D01-2F14-45BF-BF85-8CA2DFDE5AB3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ECB4-BE1F-4F5D-B629-A57578623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366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7D01-2F14-45BF-BF85-8CA2DFDE5AB3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ECB4-BE1F-4F5D-B629-A57578623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367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7D01-2F14-45BF-BF85-8CA2DFDE5AB3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ECB4-BE1F-4F5D-B629-A57578623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567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7D01-2F14-45BF-BF85-8CA2DFDE5AB3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ECB4-BE1F-4F5D-B629-A57578623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947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7D01-2F14-45BF-BF85-8CA2DFDE5AB3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ECB4-BE1F-4F5D-B629-A57578623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165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47D01-2F14-45BF-BF85-8CA2DFDE5AB3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EECB4-BE1F-4F5D-B629-A57578623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37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4624"/>
            <a:ext cx="7759292" cy="68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4494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2022-10-24T13:37:28Z</dcterms:created>
  <dcterms:modified xsi:type="dcterms:W3CDTF">2022-10-24T13:42:52Z</dcterms:modified>
</cp:coreProperties>
</file>