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9BFD2-A67D-4755-8224-55A41190B726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9B6B67E-2765-4D8B-90B0-B85C11286F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100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9BFD2-A67D-4755-8224-55A41190B726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9B6B67E-2765-4D8B-90B0-B85C11286F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03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9BFD2-A67D-4755-8224-55A41190B726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9B6B67E-2765-4D8B-90B0-B85C11286F6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235710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9BFD2-A67D-4755-8224-55A41190B726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9B6B67E-2765-4D8B-90B0-B85C11286F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1849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9BFD2-A67D-4755-8224-55A41190B726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9B6B67E-2765-4D8B-90B0-B85C11286F6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906659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9BFD2-A67D-4755-8224-55A41190B726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9B6B67E-2765-4D8B-90B0-B85C11286F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94080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9BFD2-A67D-4755-8224-55A41190B726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6B67E-2765-4D8B-90B0-B85C11286F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7812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9BFD2-A67D-4755-8224-55A41190B726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6B67E-2765-4D8B-90B0-B85C11286F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5308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9BFD2-A67D-4755-8224-55A41190B726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6B67E-2765-4D8B-90B0-B85C11286F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971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9BFD2-A67D-4755-8224-55A41190B726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9B6B67E-2765-4D8B-90B0-B85C11286F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610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9BFD2-A67D-4755-8224-55A41190B726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9B6B67E-2765-4D8B-90B0-B85C11286F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116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9BFD2-A67D-4755-8224-55A41190B726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9B6B67E-2765-4D8B-90B0-B85C11286F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025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9BFD2-A67D-4755-8224-55A41190B726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6B67E-2765-4D8B-90B0-B85C11286F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811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9BFD2-A67D-4755-8224-55A41190B726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6B67E-2765-4D8B-90B0-B85C11286F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8061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9BFD2-A67D-4755-8224-55A41190B726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6B67E-2765-4D8B-90B0-B85C11286F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6858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9BFD2-A67D-4755-8224-55A41190B726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9B6B67E-2765-4D8B-90B0-B85C11286F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5395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B9BFD2-A67D-4755-8224-55A41190B726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9B6B67E-2765-4D8B-90B0-B85C11286F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2157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7F989E-6502-448A-864E-9E0202280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8028" y="2766218"/>
            <a:ext cx="10515600" cy="1325563"/>
          </a:xfrm>
        </p:spPr>
        <p:txBody>
          <a:bodyPr/>
          <a:lstStyle/>
          <a:p>
            <a:pPr algn="ctr"/>
            <a:r>
              <a:rPr lang="ru-RU" dirty="0"/>
              <a:t>Осенние традиции</a:t>
            </a:r>
          </a:p>
        </p:txBody>
      </p:sp>
    </p:spTree>
    <p:extLst>
      <p:ext uri="{BB962C8B-B14F-4D97-AF65-F5344CB8AC3E}">
        <p14:creationId xmlns:p14="http://schemas.microsoft.com/office/powerpoint/2010/main" val="3697002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EA1797E-451B-42CB-A8BD-FAB3B001B4E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640" y="509954"/>
            <a:ext cx="10378830" cy="5838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1134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8004D2D-9DB8-4353-B235-1F98EDDF341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723" y="225083"/>
            <a:ext cx="10381957" cy="6274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636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5917CCD-B03A-45D1-8233-BDA42A4284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292" y="239152"/>
            <a:ext cx="10907268" cy="6302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02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C40A6E7-B600-47B0-B097-8D83F15D853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8068" y="273160"/>
            <a:ext cx="9115864" cy="6311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9061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C23CC40-F62C-48E8-8337-FB02E2B5F67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8660" y="275950"/>
            <a:ext cx="9609906" cy="630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443354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</TotalTime>
  <Words>2</Words>
  <Application>Microsoft Office PowerPoint</Application>
  <PresentationFormat>Широкоэкранный</PresentationFormat>
  <Paragraphs>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Wingdings 3</vt:lpstr>
      <vt:lpstr>Легкий дым</vt:lpstr>
      <vt:lpstr>Осенние традиции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Осенние традиции</dc:title>
  <dc:creator>HP</dc:creator>
  <cp:lastModifiedBy>HP</cp:lastModifiedBy>
  <cp:revision>1</cp:revision>
  <dcterms:created xsi:type="dcterms:W3CDTF">2022-10-24T07:06:59Z</dcterms:created>
  <dcterms:modified xsi:type="dcterms:W3CDTF">2022-10-24T07:19:02Z</dcterms:modified>
</cp:coreProperties>
</file>