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6" r:id="rId2"/>
    <p:sldId id="259" r:id="rId3"/>
    <p:sldId id="277" r:id="rId4"/>
    <p:sldId id="278" r:id="rId5"/>
    <p:sldId id="256" r:id="rId6"/>
    <p:sldId id="25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0" r:id="rId17"/>
    <p:sldId id="269" r:id="rId18"/>
    <p:sldId id="270" r:id="rId19"/>
    <p:sldId id="271" r:id="rId20"/>
    <p:sldId id="272" r:id="rId21"/>
    <p:sldId id="273" r:id="rId22"/>
    <p:sldId id="279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4671" autoAdjust="0"/>
  </p:normalViewPr>
  <p:slideViewPr>
    <p:cSldViewPr>
      <p:cViewPr>
        <p:scale>
          <a:sx n="70" d="100"/>
          <a:sy n="70" d="100"/>
        </p:scale>
        <p:origin x="-10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18FF3-EF5F-4E33-B5B3-1FBD4129D6A1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E0F48-4053-4809-A5EE-34CF52A3F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3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7920-8CB6-4671-B5F3-3D35BA56ABC3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55160" cy="796950"/>
          </a:xfrm>
        </p:spPr>
        <p:txBody>
          <a:bodyPr/>
          <a:lstStyle/>
          <a:p>
            <a:r>
              <a:rPr lang="ru-RU" dirty="0" smtClean="0"/>
              <a:t>Географический диктант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реки называется….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быть началом реки?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низкий уровень воды в реке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Граница, разделяющая бассейны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река с притоками образует….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514350" indent="-514350">
              <a:buAutoNum type="arabicPeriod"/>
            </a:pP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реки называется….</a:t>
            </a:r>
          </a:p>
          <a:p>
            <a:pPr marL="514350" indent="-514350">
              <a:buAutoNum type="arabicPeriod"/>
            </a:pP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Что может быть окончанием реки?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9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повторяющийся в определенный сезон подъем уровня </a:t>
            </a: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суши, с которой река собирает воду, называется…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</a:t>
            </a:r>
            <a:r>
              <a:rPr lang="ru-RU" sz="9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 во </a:t>
            </a:r>
            <a:r>
              <a:rPr lang="ru-RU" sz="9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называется…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0163" y="1052736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Вариант 1.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1061839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Вариант 2.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14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озер по происхождению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ahoma" pitchFamily="34" charset="0"/>
              </a:rPr>
              <a:t>1. Ледниковое                   </a:t>
            </a:r>
            <a:r>
              <a:rPr lang="ru-RU" sz="2800" b="1" dirty="0" smtClean="0">
                <a:latin typeface="Tahoma" pitchFamily="34" charset="0"/>
              </a:rPr>
              <a:t>2</a:t>
            </a:r>
            <a:r>
              <a:rPr lang="ru-RU" sz="2800" b="1" dirty="0">
                <a:latin typeface="Tahoma" pitchFamily="34" charset="0"/>
              </a:rPr>
              <a:t>. Вулканическое</a:t>
            </a:r>
          </a:p>
          <a:p>
            <a:pPr>
              <a:buNone/>
              <a:defRPr/>
            </a:pPr>
            <a:r>
              <a:rPr lang="ru-RU" sz="2800" dirty="0">
                <a:latin typeface="Tahoma" pitchFamily="34" charset="0"/>
              </a:rPr>
              <a:t>  Ладожское, </a:t>
            </a:r>
            <a:r>
              <a:rPr lang="ru-RU" sz="2800" dirty="0" smtClean="0">
                <a:latin typeface="Tahoma" pitchFamily="34" charset="0"/>
              </a:rPr>
              <a:t>Онежское</a:t>
            </a:r>
            <a:r>
              <a:rPr lang="ru-RU" sz="2800" dirty="0">
                <a:latin typeface="Tahoma" pitchFamily="34" charset="0"/>
              </a:rPr>
              <a:t> </a:t>
            </a:r>
            <a:r>
              <a:rPr lang="ru-RU" sz="2800" dirty="0" smtClean="0">
                <a:latin typeface="Tahoma" pitchFamily="34" charset="0"/>
              </a:rPr>
              <a:t>          Курильское</a:t>
            </a:r>
            <a:endParaRPr lang="ru-RU" sz="2800" dirty="0"/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000" b="1" dirty="0" smtClean="0">
                <a:latin typeface="Tahoma" pitchFamily="34" charset="0"/>
              </a:rPr>
              <a:t>                                      </a:t>
            </a:r>
          </a:p>
        </p:txBody>
      </p:sp>
      <p:pic>
        <p:nvPicPr>
          <p:cNvPr id="6" name="Picture 6" descr="сайма финля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2780928"/>
            <a:ext cx="3240359" cy="1728192"/>
          </a:xfrm>
          <a:prstGeom prst="rect">
            <a:avLst/>
          </a:prstGeom>
          <a:noFill/>
        </p:spPr>
      </p:pic>
      <p:pic>
        <p:nvPicPr>
          <p:cNvPr id="7" name="Picture 7" descr="untitl4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755576" y="4797152"/>
            <a:ext cx="28083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Вулкан Ключевская Соп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708920"/>
            <a:ext cx="300379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5" descr="кроноцкое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797152"/>
            <a:ext cx="294449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озер по происхождению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buNone/>
              <a:defRPr/>
            </a:pPr>
            <a:r>
              <a:rPr lang="ru-RU" sz="2800" b="1" dirty="0">
                <a:latin typeface="Tahoma" pitchFamily="34" charset="0"/>
              </a:rPr>
              <a:t>3. </a:t>
            </a:r>
            <a:r>
              <a:rPr lang="ru-RU" sz="2800" b="1" dirty="0" smtClean="0">
                <a:latin typeface="Tahoma" pitchFamily="34" charset="0"/>
              </a:rPr>
              <a:t>Тектоническое            4</a:t>
            </a:r>
            <a:r>
              <a:rPr lang="ru-RU" sz="2800" b="1" dirty="0">
                <a:latin typeface="Tahoma" pitchFamily="34" charset="0"/>
              </a:rPr>
              <a:t>. Остаточное</a:t>
            </a:r>
          </a:p>
          <a:p>
            <a:pPr>
              <a:buNone/>
              <a:defRPr/>
            </a:pPr>
            <a:r>
              <a:rPr lang="ru-RU" sz="2800" b="1" dirty="0">
                <a:latin typeface="Tahoma" pitchFamily="34" charset="0"/>
              </a:rPr>
              <a:t>      </a:t>
            </a:r>
            <a:r>
              <a:rPr lang="ru-RU" sz="2800" b="1" dirty="0" smtClean="0">
                <a:latin typeface="Tahoma" pitchFamily="34" charset="0"/>
              </a:rPr>
              <a:t>Байкал                            Каспийское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Picture 23" descr="байкал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85813" y="2636912"/>
            <a:ext cx="2738437" cy="1872208"/>
          </a:xfrm>
          <a:prstGeom prst="rect">
            <a:avLst/>
          </a:prstGeom>
          <a:noFill/>
        </p:spPr>
      </p:pic>
      <p:pic>
        <p:nvPicPr>
          <p:cNvPr id="5" name="Picture 26" descr="teleckoe_13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653135"/>
            <a:ext cx="2655887" cy="19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каспий и ара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04048" y="2708920"/>
            <a:ext cx="2925515" cy="1656184"/>
          </a:xfrm>
          <a:prstGeom prst="rect">
            <a:avLst/>
          </a:prstGeom>
          <a:noFill/>
        </p:spPr>
      </p:pic>
      <p:pic>
        <p:nvPicPr>
          <p:cNvPr id="7" name="Picture 27" descr="1-web"/>
          <p:cNvPicPr>
            <a:picLocks noChangeAspect="1" noChangeArrowheads="1"/>
          </p:cNvPicPr>
          <p:nvPr/>
        </p:nvPicPr>
        <p:blipFill>
          <a:blip r:embed="rId5" cstate="print">
            <a:lum bright="6000" contrast="54000"/>
          </a:blip>
          <a:srcRect/>
          <a:stretch>
            <a:fillRect/>
          </a:stretch>
        </p:blipFill>
        <p:spPr bwMode="auto">
          <a:xfrm>
            <a:off x="5004048" y="4653136"/>
            <a:ext cx="292551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Запрудное озеро</a:t>
            </a:r>
            <a:endParaRPr lang="ru-RU" dirty="0"/>
          </a:p>
        </p:txBody>
      </p:sp>
      <p:pic>
        <p:nvPicPr>
          <p:cNvPr id="4" name="Picture 4" descr="image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48883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Старичное</a:t>
            </a:r>
            <a:r>
              <a:rPr lang="ru-RU" dirty="0" smtClean="0"/>
              <a:t> озеро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46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848871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Озера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66429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        </a:t>
            </a:r>
            <a:r>
              <a:rPr lang="ru-RU" sz="4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по </a:t>
            </a:r>
            <a:r>
              <a:rPr lang="ru-RU" sz="40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режиму </a:t>
            </a:r>
            <a:endParaRPr lang="ru-RU" sz="4000" dirty="0"/>
          </a:p>
          <a:p>
            <a:pPr fontAlgn="base">
              <a:buNone/>
            </a:pPr>
            <a:r>
              <a:rPr lang="ru-RU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Сточные                                        Бессточные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Озёра</a:t>
            </a: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ru-RU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в </a:t>
            </a:r>
            <a:r>
              <a:rPr lang="ru-RU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которые                     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Озера, в которые </a:t>
            </a:r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реки втекают                             реки впадают, </a:t>
            </a:r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и вытекают                                 но не вытекают</a:t>
            </a:r>
            <a:endParaRPr lang="ru-RU" dirty="0" smtClean="0"/>
          </a:p>
          <a:p>
            <a:pPr fontAlgn="base">
              <a:buNone/>
            </a:pPr>
            <a:endParaRPr lang="ru-RU" dirty="0"/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3" descr="C:\Documents and Settings\Users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61048"/>
            <a:ext cx="820891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Схемы сточных и бессточных озер</a:t>
            </a:r>
            <a:endParaRPr lang="ru-RU" dirty="0"/>
          </a:p>
        </p:txBody>
      </p:sp>
      <p:pic>
        <p:nvPicPr>
          <p:cNvPr id="4" name="Picture 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6642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1988840"/>
            <a:ext cx="252010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916832"/>
            <a:ext cx="24475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4725144"/>
          <a:ext cx="8676456" cy="1800200"/>
        </p:xfrm>
        <a:graphic>
          <a:graphicData uri="http://schemas.openxmlformats.org/drawingml/2006/table">
            <a:tbl>
              <a:tblPr/>
              <a:tblGrid>
                <a:gridCol w="8676456"/>
              </a:tblGrid>
              <a:tr h="732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1                         2                         3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7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Сточное               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сточное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   бессточное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Озера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079412"/>
              </p:ext>
            </p:extLst>
          </p:nvPr>
        </p:nvGraphicFramePr>
        <p:xfrm>
          <a:off x="457200" y="1600200"/>
          <a:ext cx="8229600" cy="4719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Бессточные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5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Озера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19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Бессточные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Байкал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Каспийское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Ладожское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Балхаш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Онежское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Чад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Гурон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Эйр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Онтарио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8012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b="1" dirty="0" smtClean="0"/>
              <a:t> Озера</a:t>
            </a:r>
            <a:br>
              <a:rPr lang="ru-RU" b="1" dirty="0" smtClean="0"/>
            </a:br>
            <a:r>
              <a:rPr lang="ru-RU" b="1" dirty="0" smtClean="0"/>
              <a:t>      по степени солености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73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886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Соленые</a:t>
                      </a: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Пресные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86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От 1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0/00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до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более 35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0/00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До 1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 /00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1600" y="692696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                                             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Самое соленое озеро мира – Мертвое море.</a:t>
            </a:r>
            <a:br>
              <a:rPr lang="ru-RU" dirty="0" smtClean="0"/>
            </a:br>
            <a:r>
              <a:rPr lang="ru-RU" sz="2800" dirty="0" smtClean="0"/>
              <a:t>(около 270 %</a:t>
            </a:r>
            <a:r>
              <a:rPr lang="ru-RU" sz="2800" b="1" dirty="0" smtClean="0"/>
              <a:t>о</a:t>
            </a:r>
            <a:r>
              <a:rPr lang="ru-RU" sz="2800" dirty="0" smtClean="0"/>
              <a:t>)</a:t>
            </a:r>
            <a:endParaRPr lang="ru-RU" dirty="0"/>
          </a:p>
        </p:txBody>
      </p:sp>
      <p:pic>
        <p:nvPicPr>
          <p:cNvPr id="4" name="Picture 7" descr="Байка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772817"/>
            <a:ext cx="8352928" cy="48245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dirty="0"/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3618" y="895502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3200" dirty="0" smtClean="0">
                <a:solidFill>
                  <a:schemeClr val="folHlink"/>
                </a:solidFill>
              </a:rPr>
              <a:t>Ответы: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Устье                                       1. Исток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Ледник, озеро, родник      2. Море, озеро,                                          </a:t>
            </a:r>
          </a:p>
          <a:p>
            <a:pPr>
              <a:spcBef>
                <a:spcPct val="50000"/>
              </a:spcBef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                       другая река</a:t>
            </a:r>
          </a:p>
          <a:p>
            <a:pPr>
              <a:spcBef>
                <a:spcPct val="50000"/>
              </a:spcBef>
            </a:pPr>
            <a:r>
              <a:rPr lang="ru-RU" sz="3200" dirty="0" smtClean="0"/>
              <a:t>3. Межень                                 3. Половодье</a:t>
            </a:r>
          </a:p>
          <a:p>
            <a:pPr>
              <a:spcBef>
                <a:spcPct val="50000"/>
              </a:spcBef>
            </a:pPr>
            <a:r>
              <a:rPr lang="ru-RU" sz="3200" dirty="0" smtClean="0"/>
              <a:t>4. Водораздел                           4. Бассейн реки</a:t>
            </a:r>
          </a:p>
          <a:p>
            <a:pPr>
              <a:spcBef>
                <a:spcPct val="50000"/>
              </a:spcBef>
            </a:pPr>
            <a:r>
              <a:rPr lang="ru-RU" sz="3200" dirty="0" smtClean="0"/>
              <a:t>5. Речная система                     5. Режим реки.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Болото – участок земной поверхности, сильно увлажненный и поросший влаголюбивой растительностью.</a:t>
            </a:r>
            <a:endParaRPr lang="ru-RU" dirty="0"/>
          </a:p>
        </p:txBody>
      </p:sp>
      <p:pic>
        <p:nvPicPr>
          <p:cNvPr id="4" name="Picture 2" descr="C:\Documents and Settings\Users\Рабочий стол\Питер\100_8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564904"/>
            <a:ext cx="8136903" cy="429309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Проверим себя?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Установите соответствие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ru-RU" b="1" dirty="0" smtClean="0"/>
              <a:t>1. Озеро – это                   2. Болото - это</a:t>
            </a:r>
          </a:p>
          <a:p>
            <a:pPr marL="392113" indent="-273050">
              <a:buNone/>
            </a:pP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А. участок земной                    Б. замкнутое природное                         поверхности, сильно          углубление на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поверхности,</a:t>
            </a:r>
          </a:p>
          <a:p>
            <a:pPr marL="392113" indent="-273050">
              <a:buNone/>
            </a:pP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увлажненный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и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                            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заполненное водой.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поросший влаголюбивой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ru-RU" sz="2200" b="1" dirty="0">
                <a:latin typeface="Cambria" pitchFamily="18" charset="0"/>
                <a:cs typeface="Arial" pitchFamily="34" charset="0"/>
              </a:rPr>
              <a:t>р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астительностью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en-US" sz="2400" b="1" dirty="0" smtClean="0"/>
              <a:t>I                                                    II</a:t>
            </a:r>
          </a:p>
          <a:p>
            <a:pPr marL="392113" indent="-273050">
              <a:buNone/>
            </a:pPr>
            <a:endParaRPr lang="ru-RU" sz="2200" b="1" dirty="0" smtClean="0"/>
          </a:p>
        </p:txBody>
      </p:sp>
      <p:pic>
        <p:nvPicPr>
          <p:cNvPr id="4" name="Picture 25" descr="кроноцкое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275642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Users\Рабочий стол\Питер\100_84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3427859" cy="216024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схему (кластер) на тему «Озеро»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6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latin typeface="Tahoma" pitchFamily="34" charset="0"/>
                <a:cs typeface="Tahoma" pitchFamily="34" charset="0"/>
              </a:rPr>
              <a:t>По учебнику: параграф 33;</a:t>
            </a:r>
            <a:endParaRPr lang="ru-RU" dirty="0">
              <a:latin typeface="Tahoma" pitchFamily="34" charset="0"/>
              <a:cs typeface="Tahoma" pitchFamily="34" charset="0"/>
            </a:endParaRPr>
          </a:p>
          <a:p>
            <a:r>
              <a:rPr lang="ru-RU" dirty="0" smtClean="0"/>
              <a:t>Выучить </a:t>
            </a:r>
            <a:r>
              <a:rPr lang="ru-RU" dirty="0" smtClean="0"/>
              <a:t>расположение озер из задания 7 стр. 112.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26469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8000" dirty="0" smtClean="0"/>
              <a:t>Спасибо за работу!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55160" cy="796950"/>
          </a:xfrm>
        </p:spPr>
        <p:txBody>
          <a:bodyPr/>
          <a:lstStyle/>
          <a:p>
            <a:r>
              <a:rPr lang="ru-RU" dirty="0" smtClean="0"/>
              <a:t>Реки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Волга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Амазонка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Конго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Обь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Янцзы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Лена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Нил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Миссисипи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Енисей</a:t>
            </a:r>
          </a:p>
          <a:p>
            <a:pPr marL="514350" indent="-514350">
              <a:buAutoNum type="arabicPeriod"/>
            </a:pP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Амур</a:t>
            </a:r>
          </a:p>
          <a:p>
            <a:pPr marL="514350" indent="-51435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0163" y="1052736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Вариант 1.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1061839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Вариант 2.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09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Посреди поля лежит зеркало,</a:t>
            </a:r>
            <a:br>
              <a:rPr lang="ru-RU" dirty="0"/>
            </a:br>
            <a:r>
              <a:rPr lang="ru-RU" dirty="0"/>
              <a:t>Стекло голубое, оправа </a:t>
            </a:r>
            <a:r>
              <a:rPr lang="ru-RU" dirty="0" smtClean="0"/>
              <a:t>зеленая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ОЗЕРО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i="1" dirty="0"/>
              <a:t>Не море, не земля, </a:t>
            </a: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Корабли </a:t>
            </a:r>
            <a:r>
              <a:rPr lang="ru-RU" i="1" dirty="0"/>
              <a:t>не плавают </a:t>
            </a: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И </a:t>
            </a:r>
            <a:r>
              <a:rPr lang="ru-RU" i="1" dirty="0"/>
              <a:t>ходить нельзя. 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БОЛОТО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6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4644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640960" cy="115212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Озёра. Болота.</a:t>
            </a:r>
          </a:p>
        </p:txBody>
      </p:sp>
      <p:pic>
        <p:nvPicPr>
          <p:cNvPr id="4" name="Рисунок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084" b="16084"/>
          <a:stretch>
            <a:fillRect/>
          </a:stretch>
        </p:blipFill>
        <p:spPr>
          <a:xfrm>
            <a:off x="285750" y="214313"/>
            <a:ext cx="8501063" cy="4582839"/>
          </a:xfrm>
          <a:noFill/>
          <a:ln w="9525">
            <a:noFill/>
            <a:miter lim="800000"/>
          </a:ln>
        </p:spPr>
      </p:pic>
      <p:pic>
        <p:nvPicPr>
          <p:cNvPr id="5" name="Рисунок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084" b="16084"/>
          <a:stretch>
            <a:fillRect/>
          </a:stretch>
        </p:blipFill>
        <p:spPr>
          <a:xfrm>
            <a:off x="285750" y="214313"/>
            <a:ext cx="8501063" cy="5014887"/>
          </a:xfrm>
          <a:noFill/>
          <a:ln w="9525">
            <a:noFill/>
            <a:miter lim="800000"/>
          </a:ln>
        </p:spPr>
      </p:pic>
      <p:pic>
        <p:nvPicPr>
          <p:cNvPr id="6" name="Рисунок 6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323528" y="404664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475928" y="557064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467544" y="548680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000" dirty="0" smtClean="0"/>
              <a:t>Цель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Вспомнить…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Узнать, что такое 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какие бывают..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Узнать, как образуются…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Озеро</a:t>
            </a:r>
            <a:r>
              <a:rPr lang="ru-RU" dirty="0" smtClean="0">
                <a:latin typeface="Tahoma" pitchFamily="34" charset="0"/>
                <a:cs typeface="Tahoma" pitchFamily="34" charset="0"/>
              </a:rPr>
              <a:t> – это </a:t>
            </a:r>
            <a:r>
              <a:rPr lang="ru-RU" i="1" dirty="0" smtClean="0">
                <a:latin typeface="Tahoma" pitchFamily="34" charset="0"/>
                <a:cs typeface="Tahoma" pitchFamily="34" charset="0"/>
              </a:rPr>
              <a:t>замкнутое природное углубление на поверхности, заполненное водой.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i="1" dirty="0">
                <a:latin typeface="Arial" charset="0"/>
              </a:rPr>
              <a:t>Углубление, в котором находится озеро, называется  </a:t>
            </a:r>
            <a:r>
              <a:rPr lang="ru-RU" i="1" dirty="0">
                <a:solidFill>
                  <a:srgbClr val="663300"/>
                </a:solidFill>
                <a:latin typeface="Arial" charset="0"/>
              </a:rPr>
              <a:t>озерной котловиной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площади </a:t>
            </a:r>
            <a:r>
              <a:rPr lang="ru-RU" dirty="0" smtClean="0">
                <a:solidFill>
                  <a:schemeClr val="bg1"/>
                </a:solidFill>
              </a:rPr>
              <a:t>озеро в мире – 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</a:t>
            </a:r>
            <a:r>
              <a:rPr lang="ru-RU" dirty="0" smtClean="0">
                <a:solidFill>
                  <a:schemeClr val="bg1"/>
                </a:solidFill>
              </a:rPr>
              <a:t>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мире – </a:t>
            </a:r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площади </a:t>
            </a:r>
            <a:r>
              <a:rPr lang="ru-RU" dirty="0" smtClean="0">
                <a:solidFill>
                  <a:schemeClr val="bg1"/>
                </a:solidFill>
              </a:rPr>
              <a:t>озеро в мире – </a:t>
            </a:r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err="1" smtClean="0">
                <a:solidFill>
                  <a:schemeClr val="bg1"/>
                </a:solidFill>
              </a:rPr>
              <a:t>сходст</a:t>
            </a:r>
            <a:r>
              <a:rPr lang="ru-RU" dirty="0" err="1" smtClean="0"/>
              <a:t>Каспийское</a:t>
            </a:r>
            <a:r>
              <a:rPr lang="ru-RU" dirty="0" smtClean="0"/>
              <a:t> море - </a:t>
            </a:r>
            <a:r>
              <a:rPr lang="ru-RU" dirty="0" err="1" smtClean="0"/>
              <a:t>озеро</a:t>
            </a:r>
            <a:r>
              <a:rPr lang="ru-RU" dirty="0" err="1" smtClean="0">
                <a:solidFill>
                  <a:schemeClr val="bg1"/>
                </a:solidFill>
              </a:rPr>
              <a:t>во</a:t>
            </a:r>
            <a:r>
              <a:rPr lang="ru-RU" dirty="0" smtClean="0">
                <a:solidFill>
                  <a:schemeClr val="bg1"/>
                </a:solidFill>
              </a:rPr>
              <a:t> воды с морской 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5" name="Picture 8" descr="176-25-volga"/>
          <p:cNvPicPr>
            <a:picLocks noChangeAspect="1" noChangeArrowheads="1"/>
          </p:cNvPicPr>
          <p:nvPr/>
        </p:nvPicPr>
        <p:blipFill>
          <a:blip r:embed="rId2" cstate="print"/>
          <a:srcRect l="6154" r="6154"/>
          <a:stretch>
            <a:fillRect/>
          </a:stretch>
        </p:blipFill>
        <p:spPr>
          <a:xfrm>
            <a:off x="539552" y="1124744"/>
            <a:ext cx="7929618" cy="55446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41277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Самое  большое </a:t>
            </a:r>
            <a:r>
              <a:rPr lang="ru-RU" u="sng" dirty="0" smtClean="0"/>
              <a:t>по площади </a:t>
            </a:r>
            <a:r>
              <a:rPr lang="ru-RU" dirty="0" smtClean="0"/>
              <a:t>озеро в мире – </a:t>
            </a:r>
            <a:r>
              <a:rPr lang="ru-RU" i="1" dirty="0" smtClean="0"/>
              <a:t>368 тыс. км </a:t>
            </a:r>
            <a:r>
              <a:rPr lang="ru-RU" i="1" baseline="30000" dirty="0" smtClean="0"/>
              <a:t>2 </a:t>
            </a:r>
            <a:r>
              <a:rPr lang="ru-RU" dirty="0" smtClean="0"/>
              <a:t>Его максимальная глубина 1026м.</a:t>
            </a:r>
            <a:r>
              <a:rPr lang="ru-RU" i="1" dirty="0" smtClean="0"/>
              <a:t> </a:t>
            </a:r>
            <a:r>
              <a:rPr lang="ru-RU" dirty="0" smtClean="0"/>
              <a:t>Название  «море»  получило  за   большие   размеры      и    сходство воды с морской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Байкал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i="1" dirty="0" smtClean="0"/>
              <a:t>Самое  глубокое озеро нашей планеты – 1637м. Содержит 20% пресной воды.</a:t>
            </a:r>
          </a:p>
          <a:p>
            <a:endParaRPr lang="ru-RU" dirty="0"/>
          </a:p>
        </p:txBody>
      </p:sp>
      <p:pic>
        <p:nvPicPr>
          <p:cNvPr id="4" name="Picture 2" descr="C:\Documents and Settings\XXX\Мои документы\Презинтация к уроку\Байкал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49071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533</Words>
  <Application>Microsoft Office PowerPoint</Application>
  <PresentationFormat>Экран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Географический диктант</vt:lpstr>
      <vt:lpstr>  </vt:lpstr>
      <vt:lpstr>Реки</vt:lpstr>
      <vt:lpstr>Отгадайте загадку</vt:lpstr>
      <vt:lpstr>Презентация PowerPoint</vt:lpstr>
      <vt:lpstr>Цель урока </vt:lpstr>
      <vt:lpstr>Озеро – это замкнутое природное углубление на поверхности, заполненное водой.</vt:lpstr>
      <vt:lpstr>  сходстКаспийское море - озерово воды с морской . </vt:lpstr>
      <vt:lpstr>Озеро Байкал</vt:lpstr>
      <vt:lpstr>Виды озер по происхождению</vt:lpstr>
      <vt:lpstr>Виды озер по происхождению</vt:lpstr>
      <vt:lpstr>Запрудное озеро</vt:lpstr>
      <vt:lpstr>Старичное озеро </vt:lpstr>
      <vt:lpstr>Озера </vt:lpstr>
      <vt:lpstr>Схемы сточных и бессточных озер</vt:lpstr>
      <vt:lpstr>Озера </vt:lpstr>
      <vt:lpstr>Озера </vt:lpstr>
      <vt:lpstr>              Озера       по степени солености                                                                         </vt:lpstr>
      <vt:lpstr>Самое соленое озеро мира – Мертвое море. (около 270 %о)</vt:lpstr>
      <vt:lpstr>Болото – участок земной поверхности, сильно увлажненный и поросший влаголюбивой растительностью.</vt:lpstr>
      <vt:lpstr>Проверим себя? Установите соответствие</vt:lpstr>
      <vt:lpstr>Составьте схему (кластер) на тему «Озеро»</vt:lpstr>
      <vt:lpstr>Домашнее задание </vt:lpstr>
      <vt:lpstr>Спасибо за работу!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НАСТЯ</cp:lastModifiedBy>
  <cp:revision>29</cp:revision>
  <dcterms:created xsi:type="dcterms:W3CDTF">2013-04-03T11:54:12Z</dcterms:created>
  <dcterms:modified xsi:type="dcterms:W3CDTF">2022-10-23T08:42:47Z</dcterms:modified>
</cp:coreProperties>
</file>