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0895B-2D6F-489D-968A-330F458C8C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>
                <a:solidFill>
                  <a:srgbClr val="0070C0"/>
                </a:solidFill>
              </a:rPr>
              <a:t>Монтессори </a:t>
            </a:r>
            <a:br>
              <a:rPr lang="ru-RU" sz="8000" dirty="0">
                <a:solidFill>
                  <a:srgbClr val="0070C0"/>
                </a:solidFill>
              </a:rPr>
            </a:br>
            <a:r>
              <a:rPr lang="ru-RU" sz="4000" dirty="0">
                <a:solidFill>
                  <a:srgbClr val="0070C0"/>
                </a:solidFill>
              </a:rPr>
              <a:t>у вас дома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3A5F75-BBBF-4EBE-B9E5-37AEA25E3B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Практическое обучение</a:t>
            </a:r>
          </a:p>
        </p:txBody>
      </p:sp>
    </p:spTree>
    <p:extLst>
      <p:ext uri="{BB962C8B-B14F-4D97-AF65-F5344CB8AC3E}">
        <p14:creationId xmlns:p14="http://schemas.microsoft.com/office/powerpoint/2010/main" val="185401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11F7D2-493B-4661-962B-3D10EB591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58726"/>
            <a:ext cx="10058400" cy="54229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Переливание жидкости через воронку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BA49B2-B5D3-4232-84BD-3944DF043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663" y="901019"/>
            <a:ext cx="5476065" cy="1813395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5600" dirty="0"/>
              <a:t>расположение материала на подносе перед презентацией: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5600" dirty="0"/>
              <a:t>бутылка – слева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5600" dirty="0"/>
              <a:t>кувшин с водой – справа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5600" dirty="0"/>
              <a:t>воронка – между бутылкой и кувшином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5600" dirty="0"/>
              <a:t>губка для вытирания воронки и подноса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F967797-ABE7-415A-B7B8-9674FC7329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8663" y="2574388"/>
            <a:ext cx="5469970" cy="3924886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85908878-AF7C-4E1C-917D-938800E05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2714414"/>
            <a:ext cx="4754880" cy="3242567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Размер кувшина и бутылки должны быть такими, чтобы ребенок мог их удержать одной рукой. Бутылка должна вместить объем воды, налитой в кувшин. Оптимальный объем бутылки – 250-350 мл. кувшин лучше наполнить водой на две трети.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725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4DD3CD-606F-4944-B148-030B2F98B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1692" y="281354"/>
            <a:ext cx="5469988" cy="62038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1. взрослый дает ребенку в руки бутылку и говорит</a:t>
            </a:r>
            <a:r>
              <a:rPr lang="ru-RU" sz="1400" b="1" i="1" dirty="0">
                <a:solidFill>
                  <a:srgbClr val="0070C0"/>
                </a:solidFill>
              </a:rPr>
              <a:t>: «Это бутылка у нее есть горлышко».</a:t>
            </a:r>
            <a:r>
              <a:rPr lang="ru-RU" sz="1400" dirty="0">
                <a:solidFill>
                  <a:srgbClr val="0070C0"/>
                </a:solidFill>
              </a:rPr>
              <a:t> Он проводит указательным пальцем по горлышку и ставит бутылку на поднос.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2. Взрослый говорит</a:t>
            </a:r>
            <a:r>
              <a:rPr lang="ru-RU" sz="1400" b="1" i="1" dirty="0">
                <a:solidFill>
                  <a:srgbClr val="0070C0"/>
                </a:solidFill>
              </a:rPr>
              <a:t>: «Посмотри, в кувшине вода. Я хочу налить в бутылку воду из кувшина. Но горлышко у бутылки узкое, поэтому мне понадобится воронка».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3. Взрослый вставляет воронку в горлышко бутылки, придерживает воронку левой рукой. Правой рукой он берет кувшин и медленно выливает в бутылку всю воду. Затем ставит кувшин на поднос, вынимает воронку и протирает ее салфеткой (сначала внутри, затем снаружи). Он ставит воронку на поднос, а салфетку кладет на стол.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4. Взрослый говорит: </a:t>
            </a:r>
            <a:r>
              <a:rPr lang="ru-RU" sz="1400" b="1" i="1" dirty="0">
                <a:solidFill>
                  <a:srgbClr val="0070C0"/>
                </a:solidFill>
              </a:rPr>
              <a:t>«Я налил воду в бутылку через воронку». </a:t>
            </a:r>
            <a:r>
              <a:rPr lang="ru-RU" sz="1400" dirty="0">
                <a:solidFill>
                  <a:srgbClr val="0070C0"/>
                </a:solidFill>
              </a:rPr>
              <a:t>Он берет бутылку левой рукой, выливает воду снова в кувшин.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5. Ребенок повторяет упражнение.</a:t>
            </a:r>
          </a:p>
          <a:p>
            <a:endParaRPr lang="ru-RU" sz="1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rgbClr val="00B050"/>
                </a:solidFill>
              </a:rPr>
              <a:t>* Можно усложнить задачу. Например, сделать на бутылке отметку и попросить ребенка налить воду только до этой отметки.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B050"/>
                </a:solidFill>
              </a:rPr>
              <a:t>* воду в кувшине можно подкрасить пищевым красителем – так будет интересней и наглядней.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DBF410-EB70-4214-97CD-15F1785CAD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15996" y="633046"/>
            <a:ext cx="5469988" cy="559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438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179</TotalTime>
  <Words>268</Words>
  <Application>Microsoft Office PowerPoint</Application>
  <PresentationFormat>Широкоэкранный</PresentationFormat>
  <Paragraphs>17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Garamond</vt:lpstr>
      <vt:lpstr>Савон</vt:lpstr>
      <vt:lpstr>Монтессори  у вас дома</vt:lpstr>
      <vt:lpstr>Переливание жидкости через воронку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Монтессори  у вас дома</dc:title>
  <dc:creator>Пк</dc:creator>
  <cp:lastModifiedBy>Пк</cp:lastModifiedBy>
  <cp:revision>2</cp:revision>
  <dcterms:created xsi:type="dcterms:W3CDTF">2022-02-07T13:11:06Z</dcterms:created>
  <dcterms:modified xsi:type="dcterms:W3CDTF">2022-02-07T18:19:16Z</dcterms:modified>
</cp:coreProperties>
</file>