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7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A0750F47-AF62-4080-B761-797A9CE0A12D}" type="datetimeFigureOut">
              <a:rPr lang="ru-RU" smtClean="0"/>
              <a:pPr/>
              <a:t>16.10.2022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F4AFE489-D640-4889-BADB-F1C9B5B94E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50F47-AF62-4080-B761-797A9CE0A12D}" type="datetimeFigureOut">
              <a:rPr lang="ru-RU" smtClean="0"/>
              <a:pPr/>
              <a:t>16.10.2022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FE489-D640-4889-BADB-F1C9B5B94E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50F47-AF62-4080-B761-797A9CE0A12D}" type="datetimeFigureOut">
              <a:rPr lang="ru-RU" smtClean="0"/>
              <a:pPr/>
              <a:t>16.10.2022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FE489-D640-4889-BADB-F1C9B5B94E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A0750F47-AF62-4080-B761-797A9CE0A12D}" type="datetimeFigureOut">
              <a:rPr lang="ru-RU" smtClean="0"/>
              <a:pPr/>
              <a:t>16.10.2022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FE489-D640-4889-BADB-F1C9B5B94E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A0750F47-AF62-4080-B761-797A9CE0A12D}" type="datetimeFigureOut">
              <a:rPr lang="ru-RU" smtClean="0"/>
              <a:pPr/>
              <a:t>16.10.2022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F4AFE489-D640-4889-BADB-F1C9B5B94EBC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A0750F47-AF62-4080-B761-797A9CE0A12D}" type="datetimeFigureOut">
              <a:rPr lang="ru-RU" smtClean="0"/>
              <a:pPr/>
              <a:t>16.10.2022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F4AFE489-D640-4889-BADB-F1C9B5B94E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A0750F47-AF62-4080-B761-797A9CE0A12D}" type="datetimeFigureOut">
              <a:rPr lang="ru-RU" smtClean="0"/>
              <a:pPr/>
              <a:t>16.10.2022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F4AFE489-D640-4889-BADB-F1C9B5B94E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50F47-AF62-4080-B761-797A9CE0A12D}" type="datetimeFigureOut">
              <a:rPr lang="ru-RU" smtClean="0"/>
              <a:pPr/>
              <a:t>16.10.2022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FE489-D640-4889-BADB-F1C9B5B94E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A0750F47-AF62-4080-B761-797A9CE0A12D}" type="datetimeFigureOut">
              <a:rPr lang="ru-RU" smtClean="0"/>
              <a:pPr/>
              <a:t>16.10.2022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F4AFE489-D640-4889-BADB-F1C9B5B94E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A0750F47-AF62-4080-B761-797A9CE0A12D}" type="datetimeFigureOut">
              <a:rPr lang="ru-RU" smtClean="0"/>
              <a:pPr/>
              <a:t>16.10.2022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F4AFE489-D640-4889-BADB-F1C9B5B94E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A0750F47-AF62-4080-B761-797A9CE0A12D}" type="datetimeFigureOut">
              <a:rPr lang="ru-RU" smtClean="0"/>
              <a:pPr/>
              <a:t>16.10.2022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F4AFE489-D640-4889-BADB-F1C9B5B94E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A0750F47-AF62-4080-B761-797A9CE0A12D}" type="datetimeFigureOut">
              <a:rPr lang="ru-RU" smtClean="0"/>
              <a:pPr/>
              <a:t>16.10.2022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F4AFE489-D640-4889-BADB-F1C9B5B94EB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Проект «Познай себя»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/>
              <a:t>Здоровье-сберегающие </a:t>
            </a:r>
            <a:r>
              <a:rPr lang="ru-RU" b="1" dirty="0" smtClean="0"/>
              <a:t>технологии</a:t>
            </a:r>
            <a:endParaRPr lang="ru-RU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1452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Цель проекта: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Совершенствование системы физического воспитания на основе внедрения новых методик и технологий.</a:t>
            </a:r>
          </a:p>
          <a:p>
            <a:r>
              <a:rPr lang="ru-RU" dirty="0" smtClean="0"/>
              <a:t>Снижение заболеваний.</a:t>
            </a:r>
          </a:p>
          <a:p>
            <a:r>
              <a:rPr lang="ru-RU" dirty="0" smtClean="0"/>
              <a:t>Создание системы комплексного мониторинга состояния ребёнка.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48680"/>
            <a:ext cx="8229600" cy="1145282"/>
          </a:xfrm>
        </p:spPr>
        <p:txBody>
          <a:bodyPr>
            <a:normAutofit fontScale="90000"/>
          </a:bodyPr>
          <a:lstStyle/>
          <a:p>
            <a:r>
              <a:rPr lang="ru-RU" sz="4400" dirty="0" smtClean="0"/>
              <a:t>Задачи проекта: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196752"/>
            <a:ext cx="8280920" cy="5472608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Формирование у детей мотивации выработки гигиенических навыков, умений и привычек, ведущих к сохранению </a:t>
            </a:r>
            <a:r>
              <a:rPr lang="ru-RU" dirty="0" err="1" smtClean="0"/>
              <a:t>зоровья,обеспечению</a:t>
            </a:r>
            <a:r>
              <a:rPr lang="ru-RU" dirty="0" smtClean="0"/>
              <a:t> ЗОЖ.</a:t>
            </a:r>
          </a:p>
          <a:p>
            <a:r>
              <a:rPr lang="ru-RU" dirty="0" smtClean="0"/>
              <a:t>Развитие представления о строении собственного тела, назначении органов.</a:t>
            </a:r>
          </a:p>
          <a:p>
            <a:r>
              <a:rPr lang="ru-RU" dirty="0" smtClean="0"/>
              <a:t>Обучение уходу за своим телом, навыкам оказания элементарной помощи.</a:t>
            </a:r>
          </a:p>
          <a:p>
            <a:r>
              <a:rPr lang="ru-RU" dirty="0" smtClean="0"/>
              <a:t>Формирование у детей привычки ежедневных физ.упражнений.</a:t>
            </a:r>
          </a:p>
          <a:p>
            <a:r>
              <a:rPr lang="ru-RU" dirty="0" smtClean="0"/>
              <a:t>Формирование элементарных представлений об окружающей среде.</a:t>
            </a:r>
          </a:p>
          <a:p>
            <a:r>
              <a:rPr lang="ru-RU" dirty="0" smtClean="0"/>
              <a:t>Формирование представлений о том, что полезно и вредно для организма.</a:t>
            </a:r>
          </a:p>
          <a:p>
            <a:r>
              <a:rPr lang="ru-RU" dirty="0" smtClean="0"/>
              <a:t>Выработка осознанного отношения к своему здоровью, умение определять свои </a:t>
            </a:r>
          </a:p>
          <a:p>
            <a:r>
              <a:rPr lang="ru-RU" dirty="0" smtClean="0"/>
              <a:t>ощущения и состояние, умение действовать в опасных жизненных ситуациях.</a:t>
            </a:r>
          </a:p>
          <a:p>
            <a:r>
              <a:rPr lang="ru-RU" dirty="0" smtClean="0"/>
              <a:t>Повышение педагогической культуры родителей для решения </a:t>
            </a:r>
            <a:r>
              <a:rPr lang="ru-RU" dirty="0" err="1" smtClean="0"/>
              <a:t>здоровье-сберегающих</a:t>
            </a:r>
            <a:r>
              <a:rPr lang="ru-RU" dirty="0" smtClean="0"/>
              <a:t> задач совместно с ДОУ.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/>
              <a:t>Технологии сохранения и стимулирования здоровья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51520" y="1268760"/>
          <a:ext cx="8640960" cy="5545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6584"/>
                <a:gridCol w="3384376"/>
              </a:tblGrid>
              <a:tr h="50405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Утренняя гимнастика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Ежедневно до завтрака</a:t>
                      </a:r>
                    </a:p>
                  </a:txBody>
                  <a:tcPr/>
                </a:tc>
              </a:tr>
              <a:tr h="56081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Динамические паузы</a:t>
                      </a:r>
                    </a:p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Во время занятий</a:t>
                      </a:r>
                    </a:p>
                    <a:p>
                      <a:endParaRPr lang="ru-RU" sz="1400" dirty="0"/>
                    </a:p>
                  </a:txBody>
                  <a:tcPr/>
                </a:tc>
              </a:tr>
              <a:tr h="56081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Подвижные и спортивные игры</a:t>
                      </a:r>
                    </a:p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Как часть </a:t>
                      </a:r>
                      <a:r>
                        <a:rPr lang="ru-RU" sz="1400" dirty="0" err="1" smtClean="0"/>
                        <a:t>физ.занятия,на</a:t>
                      </a:r>
                      <a:r>
                        <a:rPr lang="ru-RU" sz="1400" dirty="0" smtClean="0"/>
                        <a:t> </a:t>
                      </a:r>
                      <a:r>
                        <a:rPr lang="ru-RU" sz="1400" dirty="0" err="1" smtClean="0"/>
                        <a:t>прогулке,в</a:t>
                      </a:r>
                      <a:r>
                        <a:rPr lang="ru-RU" sz="1400" dirty="0" smtClean="0"/>
                        <a:t> групповой комнате-малой со средней степенью подвижности.</a:t>
                      </a:r>
                    </a:p>
                  </a:txBody>
                  <a:tcPr/>
                </a:tc>
              </a:tr>
              <a:tr h="56423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Релаксация</a:t>
                      </a:r>
                    </a:p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ru-RU" sz="1400" dirty="0" smtClean="0"/>
                        <a:t>В зависимости от состояния детей</a:t>
                      </a:r>
                    </a:p>
                    <a:p>
                      <a:pPr rtl="0"/>
                      <a:r>
                        <a:rPr lang="ru-RU" sz="1400" dirty="0" smtClean="0"/>
                        <a:t>В любое удобное время</a:t>
                      </a:r>
                    </a:p>
                  </a:txBody>
                  <a:tcPr/>
                </a:tc>
              </a:tr>
              <a:tr h="56081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Гимнастика пальчиковая</a:t>
                      </a:r>
                    </a:p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Ежедневно в любое время</a:t>
                      </a:r>
                    </a:p>
                  </a:txBody>
                  <a:tcPr/>
                </a:tc>
              </a:tr>
              <a:tr h="77414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Гимнастика для глаз</a:t>
                      </a:r>
                      <a:endParaRPr lang="ru-RU" sz="1600" dirty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Гимнастика дыхательная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ru-RU" sz="1400" dirty="0" smtClean="0"/>
                        <a:t>В различных формах физкультурно-оздоровительной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Работы. Ежедневно после сна</a:t>
                      </a:r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Гимнастика бодрящая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Ежедневно в течении дня</a:t>
                      </a:r>
                    </a:p>
                    <a:p>
                      <a:endParaRPr lang="ru-RU" sz="1400" dirty="0"/>
                    </a:p>
                  </a:txBody>
                  <a:tcPr/>
                </a:tc>
              </a:tr>
              <a:tr h="1033071">
                <a:tc>
                  <a:txBody>
                    <a:bodyPr/>
                    <a:lstStyle/>
                    <a:p>
                      <a:pPr rtl="0"/>
                      <a:r>
                        <a:rPr lang="ru-RU" sz="1600" dirty="0" smtClean="0"/>
                        <a:t>Закаливающие мероприятия(умывание, сон без маек, сухое растирание- </a:t>
                      </a:r>
                      <a:r>
                        <a:rPr lang="ru-RU" sz="1600" dirty="0" err="1" smtClean="0"/>
                        <a:t>самомассаж</a:t>
                      </a:r>
                      <a:r>
                        <a:rPr lang="ru-RU" sz="1600" dirty="0" smtClean="0"/>
                        <a:t> ,ходьба босиком, витаминизация,</a:t>
                      </a:r>
                      <a:r>
                        <a:rPr lang="ru-RU" sz="1600" baseline="0" dirty="0" smtClean="0"/>
                        <a:t> </a:t>
                      </a:r>
                      <a:r>
                        <a:rPr lang="ru-RU" sz="1600" dirty="0" smtClean="0"/>
                        <a:t>полоскание рта после еды)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Ежедневно в течении дня</a:t>
                      </a:r>
                    </a:p>
                    <a:p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92925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Технологии обучения ЗОЖ</a:t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39750" y="1052513"/>
          <a:ext cx="8147050" cy="530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72410"/>
                <a:gridCol w="2674640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Физкультурное занятие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3раза в неделю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Проблемно-игровые(</a:t>
                      </a:r>
                      <a:r>
                        <a:rPr lang="ru-RU" dirty="0" err="1" smtClean="0"/>
                        <a:t>игротренинги</a:t>
                      </a:r>
                      <a:r>
                        <a:rPr lang="ru-RU" dirty="0" smtClean="0"/>
                        <a:t> и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err="1" smtClean="0"/>
                        <a:t>игротерапия</a:t>
                      </a:r>
                      <a:r>
                        <a:rPr lang="ru-RU" dirty="0" smtClean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В свободное время,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smtClean="0"/>
                        <a:t>можно во второй половине дня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Коммуникативные игры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2 раза в неделю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0"/>
                      <a:r>
                        <a:rPr lang="ru-RU" dirty="0" smtClean="0"/>
                        <a:t>Познавательные занятия: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smtClean="0"/>
                        <a:t>«Я и моё тело»</a:t>
                      </a:r>
                    </a:p>
                    <a:p>
                      <a:pPr rtl="0"/>
                      <a:r>
                        <a:rPr lang="ru-RU" dirty="0" smtClean="0"/>
                        <a:t>«Наши </a:t>
                      </a:r>
                      <a:r>
                        <a:rPr lang="ru-RU" dirty="0" err="1" smtClean="0"/>
                        <a:t>помошники</a:t>
                      </a:r>
                      <a:r>
                        <a:rPr lang="ru-RU" dirty="0" smtClean="0"/>
                        <a:t>»</a:t>
                      </a:r>
                    </a:p>
                    <a:p>
                      <a:pPr rtl="0"/>
                      <a:r>
                        <a:rPr lang="ru-RU" dirty="0" smtClean="0"/>
                        <a:t>«Я здоровье берегу, сам себе я помогу»</a:t>
                      </a:r>
                    </a:p>
                    <a:p>
                      <a:pPr rtl="0"/>
                      <a:r>
                        <a:rPr lang="ru-RU" dirty="0" smtClean="0"/>
                        <a:t>«</a:t>
                      </a:r>
                      <a:r>
                        <a:rPr lang="ru-RU" dirty="0" err="1" smtClean="0"/>
                        <a:t>Гендерное</a:t>
                      </a:r>
                      <a:r>
                        <a:rPr lang="ru-RU" dirty="0" smtClean="0"/>
                        <a:t> воспитание»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1 раз в неделю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0"/>
                      <a:r>
                        <a:rPr lang="ru-RU" dirty="0" smtClean="0"/>
                        <a:t>Сюжетно-ролевые игры «Семья», «Больница», «Детский сад»,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smtClean="0"/>
                        <a:t>«Пожарные» и т.д.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В режиме дня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0"/>
                      <a:r>
                        <a:rPr lang="ru-RU" dirty="0" smtClean="0"/>
                        <a:t>Занятия-тренировки для закрепления знакомых упражнений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Во время прогулки, в любое свободное время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0"/>
                      <a:r>
                        <a:rPr lang="ru-RU" dirty="0" smtClean="0"/>
                        <a:t>Игры-конкурсы:</a:t>
                      </a:r>
                    </a:p>
                    <a:p>
                      <a:pPr rtl="0"/>
                      <a:r>
                        <a:rPr lang="ru-RU" dirty="0" smtClean="0"/>
                        <a:t>«В мире загадок»,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smtClean="0"/>
                        <a:t>«Здоровье  -всему голова»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1раз в месяц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Технологии обучения ЗОЖ (продолжение)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882773"/>
          <a:ext cx="8229600" cy="33994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22912"/>
                <a:gridCol w="3106688"/>
              </a:tblGrid>
              <a:tr h="2122291">
                <a:tc>
                  <a:txBody>
                    <a:bodyPr/>
                    <a:lstStyle/>
                    <a:p>
                      <a:pPr rtl="0"/>
                      <a:r>
                        <a:rPr lang="ru-RU" dirty="0" smtClean="0"/>
                        <a:t>Познавательные беседы:</a:t>
                      </a:r>
                    </a:p>
                    <a:p>
                      <a:pPr rtl="0"/>
                      <a:r>
                        <a:rPr lang="ru-RU" dirty="0" smtClean="0"/>
                        <a:t>«Окошки в мир»</a:t>
                      </a:r>
                    </a:p>
                    <a:p>
                      <a:pPr rtl="0"/>
                      <a:r>
                        <a:rPr lang="ru-RU" dirty="0" smtClean="0"/>
                        <a:t>«Про витамины и здоровье»</a:t>
                      </a:r>
                    </a:p>
                    <a:p>
                      <a:pPr rtl="0"/>
                      <a:r>
                        <a:rPr lang="ru-RU" dirty="0" smtClean="0"/>
                        <a:t>«Как фрукты и овощи о своей пользе спорили»</a:t>
                      </a:r>
                    </a:p>
                    <a:p>
                      <a:pPr rtl="0"/>
                      <a:r>
                        <a:rPr lang="ru-RU" dirty="0" smtClean="0"/>
                        <a:t>«Как мы дышим»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В режиме дня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127716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Викторина «Будь здоров»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Итоговое мероприятие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с родителями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882775"/>
          <a:ext cx="8229600" cy="43609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70984"/>
                <a:gridCol w="2458616"/>
              </a:tblGrid>
              <a:tr h="854608">
                <a:tc>
                  <a:txBody>
                    <a:bodyPr/>
                    <a:lstStyle/>
                    <a:p>
                      <a:pPr rtl="0"/>
                      <a:r>
                        <a:rPr lang="ru-RU" dirty="0" smtClean="0"/>
                        <a:t>Консультации:</a:t>
                      </a:r>
                    </a:p>
                    <a:p>
                      <a:pPr rtl="0"/>
                      <a:r>
                        <a:rPr lang="ru-RU" dirty="0" smtClean="0"/>
                        <a:t>1.Роль семьи в физическом воспитании ребёнка.</a:t>
                      </a:r>
                    </a:p>
                    <a:p>
                      <a:pPr rtl="0"/>
                      <a:r>
                        <a:rPr lang="ru-RU" dirty="0" smtClean="0"/>
                        <a:t>2.Закаливание детского организма.</a:t>
                      </a:r>
                    </a:p>
                    <a:p>
                      <a:pPr rtl="0"/>
                      <a:r>
                        <a:rPr lang="ru-RU" dirty="0" smtClean="0"/>
                        <a:t>3.О питании дошкольника.</a:t>
                      </a:r>
                    </a:p>
                    <a:p>
                      <a:pPr rtl="0"/>
                      <a:r>
                        <a:rPr lang="ru-RU" dirty="0" smtClean="0"/>
                        <a:t>4.Игрушка в жизни ребёнка.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1раз в 2 недели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85460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Беседы о ЗОЖ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Еженедельно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85460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Анкетирование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В начале проекта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854608">
                <a:tc>
                  <a:txBody>
                    <a:bodyPr/>
                    <a:lstStyle/>
                    <a:p>
                      <a:pPr rtl="0"/>
                      <a:r>
                        <a:rPr lang="ru-RU" dirty="0" smtClean="0"/>
                        <a:t>Совместная работа родителей и детей «Мама,</a:t>
                      </a:r>
                    </a:p>
                    <a:p>
                      <a:pPr rtl="0"/>
                      <a:r>
                        <a:rPr lang="ru-RU" dirty="0" smtClean="0"/>
                        <a:t>папа и я  -спортивная семья»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Итоговое мероприятие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17</TotalTime>
  <Words>431</Words>
  <Application>Microsoft Office PowerPoint</Application>
  <PresentationFormat>Экран (4:3)</PresentationFormat>
  <Paragraphs>78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Яркая</vt:lpstr>
      <vt:lpstr>Проект «Познай себя»</vt:lpstr>
      <vt:lpstr>Цель проекта: </vt:lpstr>
      <vt:lpstr>Задачи проекта: </vt:lpstr>
      <vt:lpstr>Технологии сохранения и стимулирования здоровья </vt:lpstr>
      <vt:lpstr>Технологии обучения ЗОЖ </vt:lpstr>
      <vt:lpstr>Технологии обучения ЗОЖ (продолжение)</vt:lpstr>
      <vt:lpstr>Работа с родителями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«Познай себя»</dc:title>
  <dc:creator>Русич</dc:creator>
  <cp:lastModifiedBy>Пользователь Windows</cp:lastModifiedBy>
  <cp:revision>9</cp:revision>
  <dcterms:created xsi:type="dcterms:W3CDTF">2015-09-21T14:01:56Z</dcterms:created>
  <dcterms:modified xsi:type="dcterms:W3CDTF">2022-10-16T17:23:52Z</dcterms:modified>
</cp:coreProperties>
</file>