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sldIdLst>
    <p:sldId id="270" r:id="rId2"/>
    <p:sldId id="262" r:id="rId3"/>
    <p:sldId id="261" r:id="rId4"/>
    <p:sldId id="263" r:id="rId5"/>
    <p:sldId id="260" r:id="rId6"/>
    <p:sldId id="271" r:id="rId7"/>
    <p:sldId id="275" r:id="rId8"/>
    <p:sldId id="268" r:id="rId9"/>
    <p:sldId id="265" r:id="rId10"/>
    <p:sldId id="266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0D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41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F26A446-0BF5-4C1F-B25A-35A369619E27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056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96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392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06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72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075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3482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811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690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2238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971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F26A446-0BF5-4C1F-B25A-35A369619E27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42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6973" y="9592"/>
            <a:ext cx="11625535" cy="31393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4A0DC3"/>
              </a:solidFill>
            </a:endParaRPr>
          </a:p>
          <a:p>
            <a:pPr algn="ctr"/>
            <a:r>
              <a:rPr lang="ru-RU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основ безопасности </a:t>
            </a:r>
          </a:p>
          <a:p>
            <a:pPr algn="ctr"/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изнедеятельности у детей</a:t>
            </a:r>
          </a:p>
          <a:p>
            <a:pPr algn="ctr"/>
            <a:r>
              <a:rPr lang="ru-RU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дошкольного возраста»</a:t>
            </a:r>
            <a:endParaRPr lang="ru-RU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9741" y="6250349"/>
            <a:ext cx="5769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26545"/>
            <a:ext cx="12344399" cy="7480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50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472" y="652067"/>
            <a:ext cx="4201036" cy="37243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507" y="652067"/>
            <a:ext cx="4185852" cy="37443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3875" y="3756560"/>
            <a:ext cx="1682628" cy="20996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5123" y="4532811"/>
            <a:ext cx="4019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транспорта нет,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внимательней вдвойне!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обочине иди, 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все стороны гляди! 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45551" y="4532811"/>
            <a:ext cx="33754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не забывай: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дороге -  не играй!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опасно зазеваться!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не место баловаться!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6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2069" y="2582990"/>
            <a:ext cx="3467862" cy="327844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89809" y="1586421"/>
            <a:ext cx="9521536" cy="12003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 lIns="91440" tIns="45720" rIns="91440" bIns="45720">
            <a:prstTxWarp prst="textArchUp">
              <a:avLst>
                <a:gd name="adj" fmla="val 10856694"/>
              </a:avLst>
            </a:prstTxWarp>
            <a:spAutoFit/>
            <a:sp3d extrusionH="57150">
              <a:bevelT w="38100" h="38100" prst="convex"/>
            </a:sp3d>
          </a:bodyPr>
          <a:lstStyle/>
          <a:p>
            <a:pPr algn="ctr"/>
            <a:r>
              <a:rPr lang="ru-RU" sz="6000" b="1" dirty="0" smtClean="0">
                <a:ln w="6600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  <a:endParaRPr lang="ru-RU" sz="6000" b="1" cap="none" spc="0" dirty="0">
              <a:ln w="6600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03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93" y="1122084"/>
            <a:ext cx="3598603" cy="34541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6831" y="1168806"/>
            <a:ext cx="3634652" cy="36114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018" y="2974519"/>
            <a:ext cx="3574815" cy="33911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747" y="952970"/>
            <a:ext cx="1114425" cy="13906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72835" y="121973"/>
            <a:ext cx="993370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/>
            <a:r>
              <a:rPr lang="ru-RU" sz="4400" b="1" dirty="0" smtClean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личной безопасности</a:t>
            </a:r>
            <a:endParaRPr lang="ru-RU" sz="44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1011" y="4670117"/>
            <a:ext cx="2491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открывайте дверь 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 знакомым людям!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72445" y="2466246"/>
            <a:ext cx="3179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Мойте руки перед едой 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04899" y="4893176"/>
            <a:ext cx="344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берите в руки колющие и режущие предметы!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9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1675" y="4685127"/>
            <a:ext cx="1507148" cy="18807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639" y="530028"/>
            <a:ext cx="3606213" cy="32704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5194" y="530028"/>
            <a:ext cx="3663629" cy="35087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1415" y="2550753"/>
            <a:ext cx="3751545" cy="3734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6486" y="4034356"/>
            <a:ext cx="3903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осторожны 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горячими жидкостями!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4569" y="1842867"/>
            <a:ext cx="3305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закрывайте воду!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20619" y="4087099"/>
            <a:ext cx="2403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трогайте 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таблетки!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68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703" y="371221"/>
            <a:ext cx="2943527" cy="2923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7301" y="3453000"/>
            <a:ext cx="2999509" cy="29943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4489" y="339179"/>
            <a:ext cx="3048000" cy="30346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521" y="3453000"/>
            <a:ext cx="3005039" cy="29943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2527" y="339179"/>
            <a:ext cx="1527722" cy="17145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82835" y="3516156"/>
            <a:ext cx="2085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трогайте 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чужие вещи!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33020" y="2537954"/>
            <a:ext cx="2464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дразните</a:t>
            </a:r>
          </a:p>
          <a:p>
            <a:pPr algn="ctr"/>
            <a:r>
              <a:rPr lang="ru-RU" b="1" dirty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обак 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4977" y="2599509"/>
            <a:ext cx="2999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играйте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стройке!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4702" y="3516156"/>
            <a:ext cx="2648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сидите 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подоконнике!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14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855" y="914742"/>
            <a:ext cx="3817556" cy="25572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3696" y="870169"/>
            <a:ext cx="3463568" cy="2601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7739" y="3472016"/>
            <a:ext cx="3922475" cy="29384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9021" y="4365486"/>
            <a:ext cx="1519233" cy="189579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30997" y="98620"/>
            <a:ext cx="860928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44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r>
              <a:rPr lang="ru-RU" sz="44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пожарной безопасности</a:t>
            </a:r>
            <a:endParaRPr lang="ru-RU" sz="4400" b="1" cap="none" spc="0" dirty="0">
              <a:ln w="66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4855" y="3657600"/>
            <a:ext cx="3524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играйте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 спичками!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99096" y="3657600"/>
            <a:ext cx="3074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оставляйте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утюг включенным!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68964" y="2502519"/>
            <a:ext cx="3733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используйте не исправные</a:t>
            </a:r>
          </a:p>
          <a:p>
            <a:r>
              <a:rPr lang="ru-RU" b="1" dirty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ирлянды, бытовую технику!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10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1725" y="346665"/>
            <a:ext cx="4230051" cy="28798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36" y="346665"/>
            <a:ext cx="3842423" cy="28798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6150" y="4467538"/>
            <a:ext cx="1557202" cy="19431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859" y="3453872"/>
            <a:ext cx="3827237" cy="29568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8920" y="3453872"/>
            <a:ext cx="3233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 природу 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пожара!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01649" y="3357154"/>
            <a:ext cx="3154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Петарды – 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опасные игрушки 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66925" y="2130433"/>
            <a:ext cx="33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играйте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розетками,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электрическими</a:t>
            </a:r>
          </a:p>
          <a:p>
            <a:pPr algn="ctr"/>
            <a:r>
              <a:rPr lang="ru-RU" b="1" dirty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газовыми приборами!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9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8602" y="579824"/>
            <a:ext cx="4743882" cy="55563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6940" y="877163"/>
            <a:ext cx="1993130" cy="28217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3897" y="3981276"/>
            <a:ext cx="1726886" cy="215491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15812" y="0"/>
            <a:ext cx="1847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sz="5400" b="1" dirty="0" smtClean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endParaRPr lang="ru-RU" sz="54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71" y="1865505"/>
            <a:ext cx="313605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Огонь и дым со всех сторон,</a:t>
            </a:r>
          </a:p>
          <a:p>
            <a:pPr algn="ctr"/>
            <a:endParaRPr lang="ru-RU" b="1" dirty="0" smtClean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нужен срочно телефон,</a:t>
            </a:r>
          </a:p>
          <a:p>
            <a:pPr algn="ctr"/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цифры набирай</a:t>
            </a:r>
          </a:p>
          <a:p>
            <a:pPr algn="ctr"/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адрес точно называй.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32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733" y="439616"/>
            <a:ext cx="8934293" cy="55431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5337" y="3944472"/>
            <a:ext cx="1708721" cy="213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42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849" y="641655"/>
            <a:ext cx="3690106" cy="32737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2596" y="923330"/>
            <a:ext cx="3691941" cy="32737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5097" y="1206226"/>
            <a:ext cx="3722762" cy="3273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9568" y="4197043"/>
            <a:ext cx="368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Пешеходный переход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беды убережёт!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дороги на пути 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нему переходи!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36436" y="4297680"/>
            <a:ext cx="32661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делом нужно нам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Посмотреть по сторонам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Слева, справа путь свободен?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смело переходим!</a:t>
            </a:r>
          </a:p>
          <a:p>
            <a:pPr algn="ctr"/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25097" y="4702629"/>
            <a:ext cx="37227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транспорт тут и там,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Перейти так сложно нам!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на помощь к нам придёт</a:t>
            </a:r>
          </a:p>
          <a:p>
            <a:pPr algn="ctr"/>
            <a:r>
              <a:rPr lang="ru-RU" b="1" dirty="0" smtClean="0">
                <a:solidFill>
                  <a:srgbClr val="4A0DC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подземный переход!</a:t>
            </a:r>
            <a:endParaRPr lang="ru-RU" b="1" dirty="0">
              <a:solidFill>
                <a:srgbClr val="4A0DC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53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288</TotalTime>
  <Words>229</Words>
  <Application>Microsoft Office PowerPoint</Application>
  <PresentationFormat>Широкоэкранный</PresentationFormat>
  <Paragraphs>66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Corbel</vt:lpstr>
      <vt:lpstr>Times New Roman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Alena Alena</dc:creator>
  <cp:lastModifiedBy>Пользователь Windows</cp:lastModifiedBy>
  <cp:revision>34</cp:revision>
  <dcterms:created xsi:type="dcterms:W3CDTF">2019-04-02T07:32:40Z</dcterms:created>
  <dcterms:modified xsi:type="dcterms:W3CDTF">2021-11-03T06:50:13Z</dcterms:modified>
</cp:coreProperties>
</file>