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9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066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63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81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4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9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6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39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9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D5AD3-BE43-4DCB-BB60-65EE3AB0751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776F8-DB16-45FC-BF82-03364C6A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30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89" y="1106805"/>
            <a:ext cx="10058400" cy="488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8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154" y="1106804"/>
            <a:ext cx="10058400" cy="488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1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40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863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46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60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2022-10-24T14:52:09Z</dcterms:created>
  <dcterms:modified xsi:type="dcterms:W3CDTF">2022-10-24T14:52:16Z</dcterms:modified>
</cp:coreProperties>
</file>