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2"/>
  </p:notesMasterIdLst>
  <p:sldIdLst>
    <p:sldId id="304" r:id="rId3"/>
    <p:sldId id="323" r:id="rId4"/>
    <p:sldId id="305" r:id="rId5"/>
    <p:sldId id="307" r:id="rId6"/>
    <p:sldId id="317" r:id="rId7"/>
    <p:sldId id="310" r:id="rId8"/>
    <p:sldId id="318" r:id="rId9"/>
    <p:sldId id="312" r:id="rId10"/>
    <p:sldId id="319" r:id="rId11"/>
    <p:sldId id="311" r:id="rId12"/>
    <p:sldId id="321" r:id="rId13"/>
    <p:sldId id="313" r:id="rId14"/>
    <p:sldId id="320" r:id="rId15"/>
    <p:sldId id="308" r:id="rId16"/>
    <p:sldId id="322" r:id="rId17"/>
    <p:sldId id="314" r:id="rId18"/>
    <p:sldId id="315" r:id="rId19"/>
    <p:sldId id="316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42" autoAdjust="0"/>
  </p:normalViewPr>
  <p:slideViewPr>
    <p:cSldViewPr>
      <p:cViewPr varScale="1">
        <p:scale>
          <a:sx n="86" d="100"/>
          <a:sy n="86" d="100"/>
        </p:scale>
        <p:origin x="15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D23FB-1892-49F4-AD52-42C1D483B18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BC33B-5D82-4265-BC79-ACC439A3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8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9678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706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480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204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930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351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438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743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57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799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814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9508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92699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3791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908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72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E1626-4B88-4E21-8FAC-FC5DFA5349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C255735-5167-4470-A4EE-CD3F5DD48D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51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692696"/>
            <a:ext cx="6177709" cy="4896544"/>
          </a:xfrm>
        </p:spPr>
        <p:txBody>
          <a:bodyPr/>
          <a:lstStyle/>
          <a:p>
            <a:pPr algn="ctr"/>
            <a:r>
              <a:rPr lang="ru-RU" sz="7200" b="1" dirty="0" smtClean="0">
                <a:latin typeface="Arial Black" panose="020B0A04020102020204" pitchFamily="34" charset="0"/>
              </a:rPr>
              <a:t>Я </a:t>
            </a:r>
            <a:br>
              <a:rPr lang="ru-RU" sz="7200" b="1" dirty="0" smtClean="0">
                <a:latin typeface="Arial Black" panose="020B0A04020102020204" pitchFamily="34" charset="0"/>
              </a:rPr>
            </a:br>
            <a:r>
              <a:rPr lang="ru-RU" sz="7200" b="1" dirty="0" smtClean="0">
                <a:latin typeface="Arial Black" panose="020B0A04020102020204" pitchFamily="34" charset="0"/>
              </a:rPr>
              <a:t>И </a:t>
            </a:r>
            <a:br>
              <a:rPr lang="ru-RU" sz="7200" b="1" dirty="0" smtClean="0">
                <a:latin typeface="Arial Black" panose="020B0A04020102020204" pitchFamily="34" charset="0"/>
              </a:rPr>
            </a:br>
            <a:r>
              <a:rPr lang="ru-RU" sz="7200" b="1" dirty="0" smtClean="0">
                <a:latin typeface="Arial Black" panose="020B0A04020102020204" pitchFamily="34" charset="0"/>
              </a:rPr>
              <a:t>МОИ ЭМОЦИИ</a:t>
            </a:r>
            <a:endParaRPr lang="ru-RU" sz="72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dzeninfra.ru/get-zen_doc/3137181/pub_602b48dbf4991829404403f9_602b48ef5e188e5c3531fb17/scale_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836712"/>
            <a:ext cx="3744416" cy="491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0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23341" y="4221088"/>
            <a:ext cx="39084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ГРУСТЬ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943" y="476672"/>
            <a:ext cx="3728869" cy="3476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83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2.userapi.com/impf/c850724/v850724826/1c6c03/-Qfr-S3L1Zk.jpg?size=0x0&amp;quality=90&amp;proxy=1&amp;sign=bbdc3aeaefa97af7ca9c2c4a4faa2b6f&amp;c_uniq_tag=m67LJqgxpW-Y_yWg7EeWr7o8HDaEBh1DqrBHJXqOVwE&amp;type=video_thumb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836712"/>
            <a:ext cx="6384283" cy="478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8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437112"/>
            <a:ext cx="7380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УДОВОЛЬСТВИЕ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89728"/>
            <a:ext cx="4137254" cy="3857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419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57355"/>
            <a:ext cx="5782652" cy="518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065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4293096"/>
            <a:ext cx="48301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РАДОСТЬ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3376"/>
            <a:ext cx="4161422" cy="388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8919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443" y="31225"/>
            <a:ext cx="2114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00761"/>
            <a:ext cx="2114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4029" y="127993"/>
            <a:ext cx="2114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546" y="2841492"/>
            <a:ext cx="2114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841492"/>
            <a:ext cx="2114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0528" y="2825962"/>
            <a:ext cx="2114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875" y="4771302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радость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9782" y="4779623"/>
            <a:ext cx="1285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страх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2666" y="1840125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грусть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3185" y="1840125"/>
            <a:ext cx="1495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злость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14327" y="4617044"/>
            <a:ext cx="2943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удовольствие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210" y="1840125"/>
            <a:ext cx="1380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обида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39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672371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Домашнее задание: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Наблюдайте за </a:t>
            </a:r>
            <a:r>
              <a:rPr lang="ru-RU" sz="4000" dirty="0"/>
              <a:t>своим поведением в разных </a:t>
            </a:r>
            <a:r>
              <a:rPr lang="ru-RU" sz="4000" dirty="0" smtClean="0"/>
              <a:t>жизненных ситуациях и отметьте, </a:t>
            </a:r>
            <a:r>
              <a:rPr lang="ru-RU" sz="4000" dirty="0"/>
              <a:t>как вы владеете своими эмоциями. </a:t>
            </a:r>
            <a:endParaRPr lang="ru-RU" sz="4000" dirty="0" smtClean="0"/>
          </a:p>
          <a:p>
            <a:pPr algn="ctr"/>
            <a:endParaRPr lang="ru-RU" sz="4000" dirty="0"/>
          </a:p>
          <a:p>
            <a:pPr algn="ctr"/>
            <a:r>
              <a:rPr lang="ru-RU" sz="4000" dirty="0" smtClean="0"/>
              <a:t>Запишите </a:t>
            </a:r>
            <a:r>
              <a:rPr lang="ru-RU" sz="4000" dirty="0"/>
              <a:t>свои способы владения </a:t>
            </a:r>
            <a:r>
              <a:rPr lang="ru-RU" sz="4000" dirty="0" smtClean="0"/>
              <a:t>эмоциями.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7661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420888"/>
            <a:ext cx="2851380" cy="2964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692696"/>
            <a:ext cx="3905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УЛЫБНИТЕСЬ! 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65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6347713" cy="2243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СПАСИБО,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за приятное занятие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До свидания!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100" name="Picture 4" descr="https://sc.mogicons.com/share/emoticon-tipping-his-hat-4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2132856"/>
            <a:ext cx="453650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mpic/5319505/img_id3059456458345594447.jpeg/ori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225"/>
            <a:ext cx="9144000" cy="696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2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412776"/>
            <a:ext cx="66967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Эмоции- это выражение нашего отношения, чувства, к происходящему вокруг нас или внутри нас.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0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162" y="476672"/>
            <a:ext cx="5811338" cy="5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7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4221088"/>
            <a:ext cx="36176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СТРАХ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133" y="260648"/>
            <a:ext cx="370684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66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76672"/>
            <a:ext cx="585989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4221088"/>
            <a:ext cx="41120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ЗЛОСТЬ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3878320" cy="361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96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sunhome.ru/prose/114/obida.1425.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93720"/>
            <a:ext cx="3960440" cy="588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36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4365104"/>
            <a:ext cx="36423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ОБИДА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025" y="404664"/>
            <a:ext cx="3412313" cy="318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3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59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Trebuchet MS</vt:lpstr>
      <vt:lpstr>Wingdings 3</vt:lpstr>
      <vt:lpstr>Специальное оформление</vt:lpstr>
      <vt:lpstr>Аспект</vt:lpstr>
      <vt:lpstr>Я  И  МОИ ЭМОЦИИ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СПАСИБО, за приятное занятие! До свидания!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позитроника</dc:creator>
  <cp:lastModifiedBy>Windows User</cp:lastModifiedBy>
  <cp:revision>70</cp:revision>
  <dcterms:modified xsi:type="dcterms:W3CDTF">2022-10-24T11:35:58Z</dcterms:modified>
</cp:coreProperties>
</file>