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6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59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0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28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44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6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70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78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5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2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F2272-D2AC-4160-8941-502289779008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332C9-A273-47A5-8643-4CC64B0E8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0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Викторина знаний английского языка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82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48965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>
                <a:solidFill>
                  <a:srgbClr val="002060"/>
                </a:solidFill>
              </a:rPr>
              <a:t> </a:t>
            </a: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</a:t>
            </a:r>
            <a:r>
              <a:rPr lang="en-US" sz="3100" b="1" dirty="0" smtClean="0">
                <a:solidFill>
                  <a:srgbClr val="002060"/>
                </a:solidFill>
              </a:rPr>
              <a:t>, dock,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 can see a clock.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</a:t>
            </a:r>
            <a:r>
              <a:rPr lang="en-US" sz="3100" b="1" dirty="0" smtClean="0">
                <a:solidFill>
                  <a:srgbClr val="002060"/>
                </a:solidFill>
              </a:rPr>
              <a:t>, dock, 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It is a good clock.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</a:t>
            </a:r>
            <a:r>
              <a:rPr lang="en-US" sz="3100" b="1" dirty="0" smtClean="0">
                <a:solidFill>
                  <a:srgbClr val="002060"/>
                </a:solidFill>
              </a:rPr>
              <a:t>, dock,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 can see a mug.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</a:t>
            </a:r>
            <a:r>
              <a:rPr lang="en-US" sz="3100" b="1" dirty="0" smtClean="0">
                <a:solidFill>
                  <a:srgbClr val="002060"/>
                </a:solidFill>
              </a:rPr>
              <a:t>, dock, 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It is </a:t>
            </a:r>
            <a:r>
              <a:rPr lang="en-US" sz="3100" b="1" smtClean="0">
                <a:solidFill>
                  <a:srgbClr val="002060"/>
                </a:solidFill>
              </a:rPr>
              <a:t>a </a:t>
            </a:r>
            <a:r>
              <a:rPr lang="en-US" sz="3100" b="1" smtClean="0">
                <a:solidFill>
                  <a:srgbClr val="002060"/>
                </a:solidFill>
              </a:rPr>
              <a:t>bad </a:t>
            </a:r>
            <a:r>
              <a:rPr lang="en-US" sz="3100" b="1" dirty="0" smtClean="0">
                <a:solidFill>
                  <a:srgbClr val="002060"/>
                </a:solidFill>
              </a:rPr>
              <a:t>mug.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dickory,dook</a:t>
            </a:r>
            <a:r>
              <a:rPr lang="en-US" sz="3100" b="1" dirty="0" smtClean="0">
                <a:solidFill>
                  <a:srgbClr val="002060"/>
                </a:solidFill>
              </a:rPr>
              <a:t>,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 can see a cook.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Hickory, </a:t>
            </a:r>
            <a:r>
              <a:rPr lang="en-US" sz="3100" b="1" dirty="0" err="1" smtClean="0">
                <a:solidFill>
                  <a:srgbClr val="002060"/>
                </a:solidFill>
              </a:rPr>
              <a:t>dickory</a:t>
            </a:r>
            <a:r>
              <a:rPr lang="en-US" sz="3100" b="1" dirty="0" smtClean="0">
                <a:solidFill>
                  <a:srgbClr val="002060"/>
                </a:solidFill>
              </a:rPr>
              <a:t>, </a:t>
            </a:r>
            <a:r>
              <a:rPr lang="en-US" sz="3100" b="1" dirty="0" err="1" smtClean="0">
                <a:solidFill>
                  <a:srgbClr val="002060"/>
                </a:solidFill>
              </a:rPr>
              <a:t>dook</a:t>
            </a:r>
            <a:r>
              <a:rPr lang="en-US" sz="3100" b="1" dirty="0" smtClean="0">
                <a:solidFill>
                  <a:srgbClr val="002060"/>
                </a:solidFill>
              </a:rPr>
              <a:t>, 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It is a good cook.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/>
            </a:r>
            <a:br>
              <a:rPr lang="en-US" sz="3100" b="1" dirty="0" smtClean="0">
                <a:solidFill>
                  <a:srgbClr val="002060"/>
                </a:solidFill>
              </a:rPr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43204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48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992888" cy="53914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a)	- Hello! </a:t>
            </a:r>
            <a:r>
              <a:rPr lang="en-US" dirty="0" err="1" smtClean="0">
                <a:solidFill>
                  <a:srgbClr val="002060"/>
                </a:solidFill>
              </a:rPr>
              <a:t>Whats</a:t>
            </a:r>
            <a:r>
              <a:rPr lang="en-US" dirty="0" smtClean="0">
                <a:solidFill>
                  <a:srgbClr val="002060"/>
                </a:solidFill>
              </a:rPr>
              <a:t> your name?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My name is </a:t>
            </a:r>
            <a:r>
              <a:rPr lang="en-US" dirty="0" err="1" smtClean="0">
                <a:solidFill>
                  <a:srgbClr val="002060"/>
                </a:solidFill>
              </a:rPr>
              <a:t>Lizzy</a:t>
            </a:r>
            <a:r>
              <a:rPr lang="en-US" dirty="0" smtClean="0">
                <a:solidFill>
                  <a:srgbClr val="002060"/>
                </a:solidFill>
              </a:rPr>
              <a:t>.  And you?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-</a:t>
            </a:r>
            <a:r>
              <a:rPr lang="en-US" dirty="0" err="1" smtClean="0">
                <a:solidFill>
                  <a:srgbClr val="002060"/>
                </a:solidFill>
              </a:rPr>
              <a:t>Im</a:t>
            </a:r>
            <a:r>
              <a:rPr lang="en-US" dirty="0" smtClean="0">
                <a:solidFill>
                  <a:srgbClr val="002060"/>
                </a:solidFill>
              </a:rPr>
              <a:t> Will. Nice to meet you.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-Nice to meet you too.  How are you?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</a:t>
            </a:r>
            <a:r>
              <a:rPr lang="en-US" dirty="0" err="1" smtClean="0">
                <a:solidFill>
                  <a:srgbClr val="002060"/>
                </a:solidFill>
              </a:rPr>
              <a:t>Im</a:t>
            </a:r>
            <a:r>
              <a:rPr lang="en-US" dirty="0" smtClean="0">
                <a:solidFill>
                  <a:srgbClr val="002060"/>
                </a:solidFill>
              </a:rPr>
              <a:t> fine, thank you.  See you.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-Bye-bye!</a:t>
            </a:r>
            <a:br>
              <a:rPr lang="en-US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4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b) - Hi, </a:t>
            </a:r>
            <a:r>
              <a:rPr lang="en-US" dirty="0" err="1" smtClean="0">
                <a:solidFill>
                  <a:srgbClr val="002060"/>
                </a:solidFill>
              </a:rPr>
              <a:t>Im</a:t>
            </a:r>
            <a:r>
              <a:rPr lang="en-US" dirty="0" smtClean="0">
                <a:solidFill>
                  <a:srgbClr val="002060"/>
                </a:solidFill>
              </a:rPr>
              <a:t> Wendy.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-	</a:t>
            </a:r>
            <a:r>
              <a:rPr lang="en-US" dirty="0" err="1" smtClean="0">
                <a:solidFill>
                  <a:srgbClr val="002060"/>
                </a:solidFill>
              </a:rPr>
              <a:t>Im</a:t>
            </a:r>
            <a:r>
              <a:rPr lang="en-US" dirty="0" smtClean="0">
                <a:solidFill>
                  <a:srgbClr val="002060"/>
                </a:solidFill>
              </a:rPr>
              <a:t> Eddy. Nice to meet you. Where are you from?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-	</a:t>
            </a:r>
            <a:r>
              <a:rPr lang="en-US" dirty="0" err="1" smtClean="0">
                <a:solidFill>
                  <a:srgbClr val="002060"/>
                </a:solidFill>
              </a:rPr>
              <a:t>Im</a:t>
            </a:r>
            <a:r>
              <a:rPr lang="en-US" dirty="0" smtClean="0">
                <a:solidFill>
                  <a:srgbClr val="002060"/>
                </a:solidFill>
              </a:rPr>
              <a:t> from London. Bye-bye!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	See you.</a:t>
            </a:r>
            <a:br>
              <a:rPr lang="en-US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1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1.	We can see ___ ant. It is __ black ant.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2.	It is __ coat. It is __ old coat.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3.	Emily is __  elf. She is __ happy elf.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4.	I can see __ egg. It is __ little egg.</a:t>
            </a:r>
            <a:br>
              <a:rPr lang="en-US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/>
          <a:lstStyle/>
          <a:p>
            <a:r>
              <a:rPr lang="en-US" sz="3600" dirty="0" smtClean="0"/>
              <a:t>     </a:t>
            </a:r>
            <a:r>
              <a:rPr lang="en-US" sz="3600" dirty="0" smtClean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.	 </a:t>
            </a:r>
            <a:r>
              <a:rPr lang="en-US" sz="3600" dirty="0" smtClean="0">
                <a:solidFill>
                  <a:srgbClr val="002060"/>
                </a:solidFill>
              </a:rPr>
              <a:t>We can see an ant. It is a black ant. </a:t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en-US" sz="3600" dirty="0" smtClean="0">
                <a:solidFill>
                  <a:srgbClr val="002060"/>
                </a:solidFill>
              </a:rPr>
              <a:t>2.	It is a coat. It is an old coat. </a:t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en-US" sz="3600" dirty="0" smtClean="0">
                <a:solidFill>
                  <a:srgbClr val="002060"/>
                </a:solidFill>
              </a:rPr>
              <a:t>3.	Emily is an elf. She is a happy elf. </a:t>
            </a:r>
            <a:br>
              <a:rPr lang="en-US" sz="3600" dirty="0" smtClean="0">
                <a:solidFill>
                  <a:srgbClr val="002060"/>
                </a:solidFill>
              </a:rPr>
            </a:br>
            <a:r>
              <a:rPr lang="en-US" sz="3600" dirty="0" smtClean="0">
                <a:solidFill>
                  <a:srgbClr val="002060"/>
                </a:solidFill>
              </a:rPr>
              <a:t>4.	I can see an egg. It is a little egg.</a:t>
            </a:r>
            <a:endParaRPr lang="en-US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Загрузка\алфавит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6" b="8576"/>
          <a:stretch>
            <a:fillRect/>
          </a:stretch>
        </p:blipFill>
        <p:spPr bwMode="auto">
          <a:xfrm>
            <a:off x="1792288" y="404664"/>
            <a:ext cx="54864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1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Загрузка\цвета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28800"/>
            <a:ext cx="7241540" cy="449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19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Загрузка\цифры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" b="38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8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 знаний английского языка</vt:lpstr>
      <vt:lpstr>       Hickory, dickory, dock, I can see a clock. Hickory, dickory, dock,  It is a good clock. Hickory, dickory, dock, I can see a mug. Hickory, dickory, dock,  It is a bad mug. Hickory, dickory,dook, I can see a cook. Hickory, dickory, dook,  It is a good cook.      </vt:lpstr>
      <vt:lpstr>a) - Hello! Whats your name? - My name is Lizzy.  And you?        -Im Will. Nice to meet you. -Nice to meet you too.  How are you?  -Im fine, thank you.  See you. -Bye-bye! </vt:lpstr>
      <vt:lpstr>b) - Hi, Im Wendy.      - Im Eddy. Nice to meet you. Where are you from?      - Im from London. Bye-bye! - See you. </vt:lpstr>
      <vt:lpstr>1. We can see ___ ant. It is __ black ant.  2. It is __ coat. It is __ old coat.  3. Emily is __  elf. She is __ happy elf.  4. I can see __ egg. It is __ little egg. </vt:lpstr>
      <vt:lpstr>     1.  We can see an ant. It is a black ant.  2. It is a coat. It is an old coat.  3. Emily is an elf. She is a happy elf.  4. I can see an egg. It is a little egg.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Hickory, dickory, dock, I can see a clock. Hickory, dickory, dock,  It is a good clock. Hickory, dickory, dock, I can see a mug. Hickory, dickory, dock,  It is a good mug. Hickory, dickory, dock, I can see a mug. Hickory, dickory, dock,  It is a good mug.</dc:title>
  <dc:creator>computer</dc:creator>
  <cp:lastModifiedBy>computer</cp:lastModifiedBy>
  <cp:revision>14</cp:revision>
  <dcterms:created xsi:type="dcterms:W3CDTF">2019-02-12T01:15:38Z</dcterms:created>
  <dcterms:modified xsi:type="dcterms:W3CDTF">2019-02-12T05:37:43Z</dcterms:modified>
</cp:coreProperties>
</file>