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38F0-6D14-46FF-BA2B-F64EEADF622E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CD240-2545-46D2-A87B-5746D86BEA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п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7572396" cy="66675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6072206"/>
            <a:ext cx="5214942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Выполнила: Кирилова В.Г.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71480"/>
            <a:ext cx="7929617" cy="571504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7963839" cy="585791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00042"/>
            <a:ext cx="8204809" cy="562612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8358246" cy="576899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109805" cy="576899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642918"/>
            <a:ext cx="8014059" cy="573903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7929618" cy="56875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7929585" cy="568751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467" y="785794"/>
            <a:ext cx="7894747" cy="57150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14356"/>
            <a:ext cx="7929618" cy="578647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2</cp:revision>
  <dcterms:created xsi:type="dcterms:W3CDTF">2022-10-24T06:14:30Z</dcterms:created>
  <dcterms:modified xsi:type="dcterms:W3CDTF">2022-10-24T06:34:22Z</dcterms:modified>
</cp:coreProperties>
</file>