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77" r:id="rId8"/>
    <p:sldId id="278" r:id="rId9"/>
    <p:sldId id="279" r:id="rId10"/>
    <p:sldId id="281" r:id="rId11"/>
    <p:sldId id="282" r:id="rId12"/>
    <p:sldId id="263" r:id="rId13"/>
    <p:sldId id="276" r:id="rId14"/>
    <p:sldId id="280" r:id="rId15"/>
    <p:sldId id="267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2D19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7" d="100"/>
          <a:sy n="117" d="100"/>
        </p:scale>
        <p:origin x="-1464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Вопрос  1</c:v>
                </c:pt>
                <c:pt idx="1">
                  <c:v>Вопрос  2</c:v>
                </c:pt>
                <c:pt idx="2">
                  <c:v>Вопрос  3</c:v>
                </c:pt>
                <c:pt idx="3">
                  <c:v>Вопрос 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</c:v>
                </c:pt>
                <c:pt idx="1">
                  <c:v>6</c:v>
                </c:pt>
                <c:pt idx="2">
                  <c:v>0</c:v>
                </c:pt>
                <c:pt idx="3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Вопрос  1</c:v>
                </c:pt>
                <c:pt idx="1">
                  <c:v>Вопрос  2</c:v>
                </c:pt>
                <c:pt idx="2">
                  <c:v>Вопрос  3</c:v>
                </c:pt>
                <c:pt idx="3">
                  <c:v>Вопрос  4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10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130873600"/>
        <c:axId val="151007232"/>
        <c:axId val="0"/>
      </c:bar3DChart>
      <c:catAx>
        <c:axId val="130873600"/>
        <c:scaling>
          <c:orientation val="minMax"/>
        </c:scaling>
        <c:delete val="0"/>
        <c:axPos val="b"/>
        <c:majorTickMark val="out"/>
        <c:minorTickMark val="none"/>
        <c:tickLblPos val="nextTo"/>
        <c:crossAx val="151007232"/>
        <c:crosses val="autoZero"/>
        <c:auto val="1"/>
        <c:lblAlgn val="ctr"/>
        <c:lblOffset val="100"/>
        <c:noMultiLvlLbl val="0"/>
      </c:catAx>
      <c:valAx>
        <c:axId val="1510072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087360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school.solba.ru/2021/04/02/reportazh-vospitannic-shkoly-o-dnyakh-zdo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alorizator.ru/product/salad/salad-6" TargetMode="External"/><Relationship Id="rId2" Type="http://schemas.openxmlformats.org/officeDocument/2006/relationships/hyperlink" Target="https://www.russianfood.com/recipes/bytype/?fid=750,96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ietology.pro/blog/pitanie/v-chem-polza-ovoshchnykh-salatov/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2523" y="521543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3600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700808"/>
            <a:ext cx="6400800" cy="1752600"/>
          </a:xfrm>
        </p:spPr>
        <p:txBody>
          <a:bodyPr>
            <a:normAutofit/>
          </a:bodyPr>
          <a:lstStyle/>
          <a:p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проектная работа 2 класса</a:t>
            </a: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ЧОУ «Добрая школа на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Сольбе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 проекта: учитель Дьякова О. Н.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4121" y="3573016"/>
            <a:ext cx="2873712" cy="1916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0752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 правильно выбрать ингредиенты для салата: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484784"/>
            <a:ext cx="7992888" cy="2952328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Сезонные овощи лучше всего подойдут для салатов. Тепличные, выращенные в искусственных условиях, содержат меньше полезных свойств и часто повышенное количество нитратов. А также нередко проходят химическую обработку от вредителей.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При выборе в магазине следует обращать внимание на внешний вид:</a:t>
            </a:r>
          </a:p>
          <a:p>
            <a:pPr algn="just">
              <a:buFont typeface="Wingdings" pitchFamily="2" charset="2"/>
              <a:buChar char="ü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Овощи должны быть без вмятин, потёртостей, темных пятен и не потрескавшиеся.</a:t>
            </a:r>
          </a:p>
          <a:p>
            <a:pPr algn="just">
              <a:buFont typeface="Wingdings" pitchFamily="2" charset="2"/>
              <a:buChar char="ü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Обладать натуральным ароматом, недолгим сроком хранения.</a:t>
            </a:r>
          </a:p>
          <a:p>
            <a:pPr algn="just">
              <a:buFont typeface="Wingdings" pitchFamily="2" charset="2"/>
              <a:buChar char="ü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Яркий цвет кожуры свидетельствует о наличии множества химических добавок.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6159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4077072"/>
            <a:ext cx="2342034" cy="1561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Какую заправку выбрать: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340768"/>
            <a:ext cx="7715200" cy="3989040"/>
          </a:xfrm>
        </p:spPr>
        <p:txBody>
          <a:bodyPr>
            <a:normAutofit fontScale="40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национальной кухне любого народа есть свои рецепты вкусных и полезных добавок к овощным блюдам.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Итальянские виды заправок подразумевают добавление бальзамического укуса и специй.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французской кулинарии масла смешиваются с горчицей, пряными травами, соком цитрусовых.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Восточные довольно острые, насыщенные. Не подходят больным, столкнувшимся с обострением язвы желудка или гастрита.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Уже стали универсальными заправки на основе различных масел. Чаще всего используют: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кунжутное;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ореховое;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подсолнечное;</a:t>
            </a:r>
          </a:p>
          <a:p>
            <a:pPr>
              <a:buFont typeface="Wingdings" pitchFamily="2" charset="2"/>
              <a:buChar char="ü"/>
            </a:pP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авокадовое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тыквенное;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умеренных количествах они принесут только пользу, так как снижают риск появления инфаркта и инсульта, улучшают состояние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сердечно-сосудистой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системы.</a:t>
            </a:r>
          </a:p>
          <a:p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Майонезные заправки высококалорийные и не рекомендованы людям, имеющим лишний вес или страдающим от ожирения. Сметана и другие кисломолочные продукты в составе, </a:t>
            </a:r>
            <a:r>
              <a:rPr lang="ru-RU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простимулируют</a:t>
            </a: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работу печени. Считаются скоропортящимися, поэтому ими не рекомендуется заправлять блюда в летнее время года.</a:t>
            </a:r>
          </a:p>
          <a:p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6159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652120" y="4653136"/>
            <a:ext cx="2465289" cy="1634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Анкетирование учащихся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484784"/>
            <a:ext cx="6984776" cy="1224136"/>
          </a:xfrm>
        </p:spPr>
        <p:txBody>
          <a:bodyPr>
            <a:normAutofit/>
          </a:bodyPr>
          <a:lstStyle/>
          <a:p>
            <a:pPr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Любишь ли ты есть на обед салат?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(да/нет)</a:t>
            </a:r>
          </a:p>
          <a:p>
            <a:pPr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Знаешь ли ты рецепт полезного салата?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(да/нет)</a:t>
            </a:r>
          </a:p>
          <a:p>
            <a:pPr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Знаешь ли когда  и где люди стали готовить в пищу именно салаты?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(да/нет)</a:t>
            </a:r>
          </a:p>
          <a:p>
            <a:pPr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Какой салат по-твоему полезнее: овощной или фруктовый?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(овощной/фруктовый)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620688"/>
            <a:ext cx="6159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Диаграмма 4"/>
          <p:cNvGraphicFramePr/>
          <p:nvPr/>
        </p:nvGraphicFramePr>
        <p:xfrm>
          <a:off x="1835696" y="2924944"/>
          <a:ext cx="5040560" cy="3055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43818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76672"/>
            <a:ext cx="7643192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Наш витаминный День Здоровья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1543" y="1628800"/>
            <a:ext cx="7272808" cy="151216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sz="1600" dirty="0" smtClean="0"/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2"/>
              </a:rPr>
              <a:t>Репортаж воспитанниц школы о днях здоровья – "ДОБРАЯ ШКОЛА НА СОЛЬБЕ" (solba.ru)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6159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7266" y="4102529"/>
            <a:ext cx="1764196" cy="1322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235697"/>
            <a:ext cx="1700213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934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Салат – «Витаминный Король»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340768"/>
            <a:ext cx="7704856" cy="3744416"/>
          </a:xfrm>
        </p:spPr>
        <p:txBody>
          <a:bodyPr>
            <a:normAutofit fontScale="25000" lnSpcReduction="20000"/>
          </a:bodyPr>
          <a:lstStyle/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Витаминным Королём среди салатов стал «Салат с фасолью и чечевицей». Чечевица сегодня незаслуженно забыта  и мало используется.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Питательный и полезный салат «Витаминный король», состоит из: </a:t>
            </a:r>
          </a:p>
          <a:p>
            <a:pPr>
              <a:buFont typeface="Wingdings" pitchFamily="2" charset="2"/>
              <a:buChar char="ü"/>
            </a:pPr>
            <a:r>
              <a:rPr lang="ru-RU" sz="5600" i="1" dirty="0" smtClean="0">
                <a:latin typeface="Times New Roman" pitchFamily="18" charset="0"/>
                <a:cs typeface="Times New Roman" pitchFamily="18" charset="0"/>
              </a:rPr>
              <a:t>петрушки</a:t>
            </a:r>
          </a:p>
          <a:p>
            <a:pPr>
              <a:buFont typeface="Wingdings" pitchFamily="2" charset="2"/>
              <a:buChar char="ü"/>
            </a:pPr>
            <a:r>
              <a:rPr lang="ru-RU" sz="5600" i="1" dirty="0" smtClean="0">
                <a:latin typeface="Times New Roman" pitchFamily="18" charset="0"/>
                <a:cs typeface="Times New Roman" pitchFamily="18" charset="0"/>
              </a:rPr>
              <a:t>зелени салата</a:t>
            </a:r>
          </a:p>
          <a:p>
            <a:pPr>
              <a:buFont typeface="Wingdings" pitchFamily="2" charset="2"/>
              <a:buChar char="ü"/>
            </a:pPr>
            <a:r>
              <a:rPr lang="ru-RU" sz="5600" i="1" dirty="0" smtClean="0">
                <a:latin typeface="Times New Roman" pitchFamily="18" charset="0"/>
                <a:cs typeface="Times New Roman" pitchFamily="18" charset="0"/>
              </a:rPr>
              <a:t>чечевицы</a:t>
            </a:r>
          </a:p>
          <a:p>
            <a:pPr>
              <a:buFont typeface="Wingdings" pitchFamily="2" charset="2"/>
              <a:buChar char="ü"/>
            </a:pPr>
            <a:r>
              <a:rPr lang="ru-RU" sz="5600" i="1" dirty="0" smtClean="0">
                <a:latin typeface="Times New Roman" pitchFamily="18" charset="0"/>
                <a:cs typeface="Times New Roman" pitchFamily="18" charset="0"/>
              </a:rPr>
              <a:t> фасоли</a:t>
            </a:r>
          </a:p>
          <a:p>
            <a:pPr>
              <a:buFont typeface="Wingdings" pitchFamily="2" charset="2"/>
              <a:buChar char="ü"/>
            </a:pPr>
            <a:r>
              <a:rPr lang="ru-RU" sz="5600" i="1" dirty="0" smtClean="0">
                <a:latin typeface="Times New Roman" pitchFamily="18" charset="0"/>
                <a:cs typeface="Times New Roman" pitchFamily="18" charset="0"/>
              </a:rPr>
              <a:t>красного лука</a:t>
            </a:r>
          </a:p>
          <a:p>
            <a:pPr>
              <a:buFont typeface="Wingdings" pitchFamily="2" charset="2"/>
              <a:buChar char="ü"/>
            </a:pPr>
            <a:r>
              <a:rPr lang="ru-RU" sz="5600" i="1" dirty="0" smtClean="0">
                <a:latin typeface="Times New Roman" pitchFamily="18" charset="0"/>
                <a:cs typeface="Times New Roman" pitchFamily="18" charset="0"/>
              </a:rPr>
              <a:t>редиса и его проростков</a:t>
            </a:r>
          </a:p>
          <a:p>
            <a:pPr>
              <a:buFont typeface="Wingdings" pitchFamily="2" charset="2"/>
              <a:buChar char="ü"/>
            </a:pPr>
            <a:r>
              <a:rPr lang="ru-RU" sz="5600" i="1" dirty="0" smtClean="0">
                <a:latin typeface="Times New Roman" pitchFamily="18" charset="0"/>
                <a:cs typeface="Times New Roman" pitchFamily="18" charset="0"/>
              </a:rPr>
              <a:t> огурца </a:t>
            </a:r>
          </a:p>
          <a:p>
            <a:pPr>
              <a:buFont typeface="Wingdings" pitchFamily="2" charset="2"/>
              <a:buChar char="ü"/>
            </a:pPr>
            <a:r>
              <a:rPr lang="ru-RU" sz="5600" i="1" dirty="0" smtClean="0">
                <a:latin typeface="Times New Roman" pitchFamily="18" charset="0"/>
                <a:cs typeface="Times New Roman" pitchFamily="18" charset="0"/>
              </a:rPr>
              <a:t>оливкового масла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Салат богатый витаминами, например, за счет зеленой чечевицы, содержит в большом количестве растительный белок, не говоря про калий, магний, фосфор, железа и ряду витаминов и аминокислот. </a:t>
            </a:r>
            <a:r>
              <a:rPr lang="ru-RU" sz="5600" b="1" i="1" u="sng" dirty="0" smtClean="0">
                <a:latin typeface="Times New Roman" pitchFamily="18" charset="0"/>
                <a:cs typeface="Times New Roman" pitchFamily="18" charset="0"/>
              </a:rPr>
              <a:t>Блюдо отлично подходит для соблюдения режима питания во время поста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. Красная фасоль обладает очищающими средствами от токсинов, нормализует работу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сердечно-сосудистой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системы, противодействует кишечным и сердечным заболевания. Салат из данных ингредиентов, получается вкусным, сытным и питательным.</a:t>
            </a:r>
          </a:p>
          <a:p>
            <a:endParaRPr lang="ru-RU" sz="5600" b="1" dirty="0"/>
          </a:p>
        </p:txBody>
      </p:sp>
      <p:sp>
        <p:nvSpPr>
          <p:cNvPr id="1026" name="AutoShape 2" descr="Салат с фасолью и чечевиц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Салат с фасолью и чечевиц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Салат с фасолью и чечевиц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img-global.cpcdn.com/recipes/6edf72e436a4600f/1200x630cq70/phot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2132856"/>
            <a:ext cx="2555776" cy="1341783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6159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1"/>
            <a:ext cx="8229600" cy="2088232"/>
          </a:xfrm>
        </p:spPr>
        <p:txBody>
          <a:bodyPr>
            <a:normAutofit fontScale="92500" lnSpcReduction="20000"/>
          </a:bodyPr>
          <a:lstStyle/>
          <a:p>
            <a:pPr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Выбранная нами тема актуальна, т.к. касается ЗОЖ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правильного питания.</a:t>
            </a:r>
          </a:p>
          <a:p>
            <a:pPr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Ознакомление учащихся с тематической информацией и  работа авторов над проектом принесла много радости и эмоций.</a:t>
            </a:r>
          </a:p>
          <a:p>
            <a:pPr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Созданы две важные информационные папки по теме проектной работы: о полезности овощей, фруктов, ягод, листовых овощей и зелени, и с рецептами полезных салатов и их историей.</a:t>
            </a:r>
          </a:p>
          <a:p>
            <a:pPr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Провёдён Витаминный День Здоровья.</a:t>
            </a:r>
          </a:p>
          <a:p>
            <a:pPr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Выбран и создан салат «Витаминный Король».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2364" y="3933056"/>
            <a:ext cx="1878013" cy="106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620688"/>
            <a:ext cx="6159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636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14164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Источники: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916832"/>
            <a:ext cx="7293496" cy="136815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https://www.russianfood.com/recipes/bytype/?fid=750,968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https://calorizator.ru/product/salad/salad-6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Владиславский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В. О твоем питании, человек / В.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Владиславский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 – 2-е изд., доп. – Минск: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Высш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 школа, 1982. – 143 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endParaRPr lang="ru-RU" sz="1800" b="1" dirty="0" smtClean="0"/>
          </a:p>
          <a:p>
            <a:pPr marL="0" indent="0">
              <a:buNone/>
            </a:pPr>
            <a:endParaRPr lang="ru-RU" sz="1800" b="1" dirty="0" smtClean="0"/>
          </a:p>
          <a:p>
            <a:pPr marL="0" indent="0">
              <a:buNone/>
            </a:pPr>
            <a:endParaRPr lang="ru-RU" sz="1800" b="1" dirty="0" smtClean="0"/>
          </a:p>
          <a:p>
            <a:pPr marL="0" indent="0">
              <a:buNone/>
            </a:pPr>
            <a:endParaRPr lang="ru-RU" sz="1800" b="1" dirty="0" smtClean="0"/>
          </a:p>
          <a:p>
            <a:pPr marL="0" indent="0">
              <a:buNone/>
            </a:pPr>
            <a:endParaRPr lang="ru-RU" sz="2000" b="1" dirty="0" smtClean="0"/>
          </a:p>
          <a:p>
            <a:pPr marL="0" indent="0">
              <a:buNone/>
            </a:pPr>
            <a:endParaRPr lang="ru-RU" sz="2000" b="1" dirty="0" smtClean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4653136"/>
            <a:ext cx="2175382" cy="1677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548680"/>
            <a:ext cx="6159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27584" y="1412776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  <a:hlinkClick r:id="rId6"/>
              </a:rPr>
              <a:t>https://dietology.pro/blog/pitanie/v-chem-polza-ovoshchnykh-salatov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6"/>
              </a:rPr>
              <a:t>/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3356992"/>
            <a:ext cx="610242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Воробьев Р. И. Питание и здоровье / Р.И. Воробьев.- М.: Медицина, 1990.- 160 с.: ил. </a:t>
            </a: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Гогулан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М. Законы полноценного питания: энциклопедия здоровья / М.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Гогулан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.- М.: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130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Идея создания проекта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484784"/>
            <a:ext cx="7262919" cy="259228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Каждый день одним из составляющих блюд на обед является салат. По меню он является витаминный блюдом. Мы решили попробовать создать свой рецепт витаминного салата и включить его в меню.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620688"/>
            <a:ext cx="6159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924944"/>
            <a:ext cx="2725418" cy="1635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965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Актуальность темы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259228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548680"/>
            <a:ext cx="6159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89412" y="1556792"/>
            <a:ext cx="63389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Что такое «витаминный салат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как он готовится,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знает  каждый.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Но вот почему этот салат называют витаминным, и какие полезные свойства для организма он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несёт, и какие ингредиенты лучше всего в него включать, знает далеко  не каждый.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068960"/>
            <a:ext cx="2212977" cy="1475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6915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Цель и задачи проекта: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412776"/>
            <a:ext cx="8229600" cy="3384376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pPr marL="0" lvl="0" indent="0" algn="just"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1) Создать рецепт наиболее полезного витаминного салата, приготовить его и включить в меню питания «Доброй школы на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Сольбе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0" lvl="0" indent="0" algn="just">
              <a:buNone/>
            </a:pPr>
            <a:r>
              <a:rPr lang="ru-RU" sz="1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2) Формировать основы  ЗОЖ и представление о правильном питании человека.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13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13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>
              <a:buAutoNum type="arabicParenR"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Познакомиться с многообразием витаминных салатов, изучить их рецепты и узнать историю их появления в меню современного питания.</a:t>
            </a:r>
          </a:p>
          <a:p>
            <a:pPr algn="just">
              <a:buAutoNum type="arabicParenR"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Собрать информацию о наиболее часто встречающихся в витаминных салатах овощей, трав, ягод  и фруктов.</a:t>
            </a:r>
          </a:p>
          <a:p>
            <a:pPr algn="just">
              <a:buAutoNum type="arabicParenR"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Повести анкетирование среди воспитанников и педагогов «Доброй школы на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Сольбе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» по теме проекта.</a:t>
            </a:r>
          </a:p>
          <a:p>
            <a:pPr algn="just">
              <a:buAutoNum type="arabicParenR"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Организовать представление разработанных витаминных салатов в виде дегустационного витаминного Дня Здоровья.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0858" y="4669961"/>
            <a:ext cx="1116013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476672"/>
            <a:ext cx="6159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0218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109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Этапы работы над проектом: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861048"/>
            <a:ext cx="1658937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43608" y="1484784"/>
            <a:ext cx="6995120" cy="3345235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1) Проведение анкетирования по теме проекта среди учащихся и педагогов «Доброй школы 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Сольбе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2) Сбор информационных материалов по теме проекта.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3)  Создание папки с информацией о витаминных овощах, ягодах, фруктах и полезности трав.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4)  Создание папки рецептов витаминных салатов современной кухни.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5)  Проведение особого Дня Здоровья – витаминного : с приготовлением и дегустацией различных видов салатов.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6) Анализ проведённой работы и выбор наиболее витаминного и полезного салата для презентации.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76672"/>
            <a:ext cx="6159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0407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02636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Информационная справка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10681"/>
            <a:ext cx="8229600" cy="26223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		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76672"/>
            <a:ext cx="6159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5576" y="1340768"/>
            <a:ext cx="77768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Согласно исследованиям Всемирной организации здравоохранения, чтобы поддерживать здоровье в норме, человеку необходимо ежедневно съедать минимум 400 граммов овощей и фруктов. Свежие овощи являются неотъемлемой частью правильного питания. Обогащены минеральными веществами, микроэлементами и витаминами. Салаты способны внести разнообразие в привычный рацион, познакомить с новыми вкусовыми сочетаниями. Ведь существуют десятки интересных и необычных рецептов.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284984"/>
            <a:ext cx="2520280" cy="1890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1799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787208" cy="85010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Польза овощей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484785"/>
            <a:ext cx="7787208" cy="3024336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Морковь, тыква и другие овощи с оранжевым окрасом, вырабатывают большое количество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бета-каротина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 Этот элемент улучшают остроту зрения, благотворно воздействует на кожный покров. Немаловажную роль играет и витамин C, он содержится в сладком перце и капусте, активизирует синтез гормонов. К тому же считается мощным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иммуномодулятором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 B9, также именуемый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фолиевой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кислотой, присутствует в химическом составе брокколи. Понижает уровень кислотности желудочного сока, расщепляет жиры и углеводы, регулирует метаболические процессы.</a:t>
            </a:r>
          </a:p>
          <a:p>
            <a:pPr algn="just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Свежие овощи насыщены антиоксидантами. Однако основная польза заключается в клетчатке, признанной органическим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пробиотиком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 Употребление пищи, насыщенной клетчаткой, улучшает состояние микрофлоры кишечника, препятствует развитию патогенных бактерий, помогает нейтрализовать токсичные вещества. Дефицит приводит к нарушению функционирования пищеварительного тракта.</a:t>
            </a:r>
          </a:p>
          <a:p>
            <a:pPr algn="just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Минералы, такие как кальций и фосфор, в составе многих растительных продуктов предотвращают возникновение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остеопороза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, оказывают позитивное влияние на структуру костной ткани, налаживает работу кроветворной системы.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692696"/>
            <a:ext cx="6159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4293096"/>
            <a:ext cx="2535383" cy="1673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Польза фруктов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208912" cy="3888432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Фрукты занимают внушительный объём рациона среднестатистического человека! Фрукты питательны, вкусны. Они наделены приятной, освежающей сладостью. Да и польза фруктов для организма не вызывает сомнений. Солнечные дары природы отлично утоляют аппетит и жажду, повышают работоспособность, заряжают энергией и настроением. Но несмотря на то, что польза фруктов для здоровья очевидна, стоит изучить подробнее вопрос влияния фруктов на человеческий организм, а также ознакомиться с возможными рисками, связанными с употреблением сладкой фруктовой мякоти.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Польза фруктов для человека объясняется просто. Ведь в нежной мякоти сладких плодов растений содержится масса питательных биоактивных веществ, а также витаминов и минералов. Состав у каждого вида фруктов свой, разнообразный, уникальный. Но можно выделить общий список характерных свойств, за счёт которых обеспечивается польза фруктов для здоровья человека.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Практически в каждом виде фруктов содержатся пищевые волокна. Этот составной элемент ответственен за чувство насыщения, очищение организма, плавное, здоровое усвоение питательных веществ. В каждом виде фруктов содержится определённое количество пищевых волокон</a:t>
            </a:r>
            <a:r>
              <a:rPr lang="ru-RU" dirty="0"/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620688"/>
            <a:ext cx="6159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4653134"/>
            <a:ext cx="2129398" cy="1419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787208" cy="994122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Польза листовых овощей и зелени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8424936" cy="3672408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Латук листовой и кочанный, айсберг,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руккола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брокколи, пекинская, китайская капуста,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кинза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укроп, зеленый лук – названий и видов листового салата и зелени очень много, и все они содержат большое количество минералов, такие как, калий, магний, железо, кальций и витамины K, C, E, витамины группы В, бета-каротин, жирные кислоты Омега-3,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лютеин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секрет, что употребление листовых овощей и зелени в пищу очень полезно для организма. Являясь низкокалорийными продуктами, но в тоже время, обладая приятными вкусовыми качествами, листовые овощи и зелень являются незаменимыми составляющими многих блюд, в том числе вегетарианских и диетических. Зеленые овощи содержат незначительное число углеводов, и большое количество клетчатки, за счет объема и медленного переваривания, обеспечивает длительное чувство сытости. 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Листовые овощи и зелень традиционно принято употреблять в сыром виде, как самостоятельное блюдо, так и в качестве украшения или в составе других блюд. Листья пряных овощей и зелень придают блюду особый пикантный оттенок. 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Регулярное употребление в пищу листовых овощей и зелени стимулирует пищеварение, работу эндокринной системы, полезно для сосудов, а также снижает риск возникновения хронических заболеваний, способствует снижению и нормализации веса. 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Листовые овощи и зелень доступны нам круглогодично!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617" y="612269"/>
            <a:ext cx="6159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4797152"/>
            <a:ext cx="2037606" cy="1455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619</TotalTime>
  <Words>1089</Words>
  <Application>Microsoft Office PowerPoint</Application>
  <PresentationFormat>Экран (4:3)</PresentationFormat>
  <Paragraphs>106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«Витаминный салат»</vt:lpstr>
      <vt:lpstr>Идея создания проекта</vt:lpstr>
      <vt:lpstr>Актуальность темы</vt:lpstr>
      <vt:lpstr>Цель и задачи проекта:</vt:lpstr>
      <vt:lpstr>Этапы работы над проектом:</vt:lpstr>
      <vt:lpstr>Информационная справка</vt:lpstr>
      <vt:lpstr>Польза овощей</vt:lpstr>
      <vt:lpstr>Польза фруктов</vt:lpstr>
      <vt:lpstr>Польза листовых овощей и зелени</vt:lpstr>
      <vt:lpstr>Как правильно выбрать ингредиенты для салата:</vt:lpstr>
      <vt:lpstr>Какую заправку выбрать:</vt:lpstr>
      <vt:lpstr>Анкетирование учащихся</vt:lpstr>
      <vt:lpstr>Наш витаминный День Здоровья</vt:lpstr>
      <vt:lpstr>Салат – «Витаминный Король»</vt:lpstr>
      <vt:lpstr>Выводы: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«Вулканическая тайна                нашего класса»</dc:title>
  <dc:creator>2 класс</dc:creator>
  <cp:lastModifiedBy>1 класс</cp:lastModifiedBy>
  <cp:revision>117</cp:revision>
  <dcterms:created xsi:type="dcterms:W3CDTF">2022-10-02T10:50:28Z</dcterms:created>
  <dcterms:modified xsi:type="dcterms:W3CDTF">2022-10-24T10:51:40Z</dcterms:modified>
</cp:coreProperties>
</file>