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5" r:id="rId2"/>
    <p:sldId id="261" r:id="rId3"/>
    <p:sldId id="266" r:id="rId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80" d="100"/>
          <a:sy n="80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5771C-4D7D-460A-BD81-E382835D0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354162"/>
          </a:xfrm>
        </p:spPr>
        <p:txBody>
          <a:bodyPr/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 </a:t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вас дома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обучение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2DC936-5505-46F4-8AB3-19A94F75D4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7624" y="1628800"/>
            <a:ext cx="4176464" cy="495456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00B050"/>
                </a:solidFill>
              </a:rPr>
              <a:t>         Просеивание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B050"/>
                </a:solidFill>
              </a:rPr>
              <a:t>  </a:t>
            </a:r>
            <a:r>
              <a:rPr lang="ru-RU" sz="1600" dirty="0">
                <a:solidFill>
                  <a:srgbClr val="0070C0"/>
                </a:solidFill>
              </a:rPr>
              <a:t>Для упражнения нам понадобятся: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небольшой поднос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миска с манной крупой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миска с мелкой белой фасолью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сито с ручкой</a:t>
            </a:r>
          </a:p>
          <a:p>
            <a:pPr marL="0" indent="0">
              <a:buNone/>
            </a:pPr>
            <a:endParaRPr lang="ru-RU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00B050"/>
                </a:solidFill>
              </a:rPr>
              <a:t>       </a:t>
            </a:r>
            <a:r>
              <a:rPr lang="ru-RU" sz="1600" dirty="0">
                <a:solidFill>
                  <a:srgbClr val="0070C0"/>
                </a:solidFill>
              </a:rPr>
              <a:t>Расположение материала на подносе: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миска с манной крупой и белой фасолью  - слева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пустая миска – справа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B050"/>
                </a:solidFill>
              </a:rPr>
              <a:t>сито – между мисками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1600" dirty="0"/>
              <a:t>*крупы должно быть столько, чтобы фасоль не была видна.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91E3264-50C1-4D53-B7F6-89DE57DF6C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64088" y="1916832"/>
            <a:ext cx="352420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BFFB220E-E6A8-4DB3-9103-1EBF956D7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1600" y="260648"/>
            <a:ext cx="4248472" cy="6264696"/>
          </a:xfrm>
        </p:spPr>
        <p:txBody>
          <a:bodyPr/>
          <a:lstStyle/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 Взрослый сообщает</a:t>
            </a:r>
            <a:r>
              <a:rPr lang="ru-RU" sz="1400" b="1" i="1" dirty="0">
                <a:solidFill>
                  <a:srgbClr val="0070C0"/>
                </a:solidFill>
              </a:rPr>
              <a:t>: «Сейчас я тебе покажу что-то особенное»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фиксирует внимание ребенка на том, как нужно держать сито (как карандаш). Он набирает муку из левой миски ситом, придерживая миску левой рукой, задерживает сито над миской.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совершает быстрые движения вперед-назад над миской. В результате в миске остается только фасоль. Он высыпает фасоль в пустую правую миску. Затем поднимает сито и фиксирует внимание ребенка на том, что в сите ничего нет.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берет сито и спрашивает</a:t>
            </a:r>
            <a:r>
              <a:rPr lang="ru-RU" sz="1400" b="1" i="1" dirty="0">
                <a:solidFill>
                  <a:srgbClr val="0070C0"/>
                </a:solidFill>
              </a:rPr>
              <a:t>: «Ты знаешь, что это?» </a:t>
            </a:r>
            <a:r>
              <a:rPr lang="ru-RU" sz="1400" dirty="0">
                <a:solidFill>
                  <a:srgbClr val="0070C0"/>
                </a:solidFill>
              </a:rPr>
              <a:t>Если ребенок затрудняется с ответом, взрослый называет предмет и просит ребенка повторить.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Действия повторяются до полного изъятия фасоли.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кладет сито справа от подноса.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поочередно указывает на миски и говорит </a:t>
            </a:r>
            <a:r>
              <a:rPr lang="ru-RU" sz="1400" b="1" i="1" dirty="0">
                <a:solidFill>
                  <a:srgbClr val="0070C0"/>
                </a:solidFill>
              </a:rPr>
              <a:t>«Здесь крупа, а здесь фасоль. Я отделил фасоль от крупы. А еще можно сказать, что я просеял крупу».</a:t>
            </a:r>
          </a:p>
          <a:p>
            <a:pPr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Взрослый говорит: </a:t>
            </a:r>
            <a:r>
              <a:rPr lang="ru-RU" sz="1400" b="1" i="1" dirty="0">
                <a:solidFill>
                  <a:srgbClr val="0070C0"/>
                </a:solidFill>
              </a:rPr>
              <a:t>«Давай посмотрим, просыпалось ли что-нибудь на поднос».</a:t>
            </a:r>
          </a:p>
          <a:p>
            <a:pPr>
              <a:buAutoNum type="arabicPeriod"/>
            </a:pPr>
            <a:endParaRPr lang="ru-RU" sz="1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2C2367B-2FF1-4326-B465-23C7738BCA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20072" y="1268760"/>
            <a:ext cx="36004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167D3-8D78-4E47-A741-829968D32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303647"/>
            <a:ext cx="7560840" cy="6250706"/>
          </a:xfrm>
        </p:spPr>
        <p:txBody>
          <a:bodyPr/>
          <a:lstStyle/>
          <a:p>
            <a:pPr algn="l"/>
            <a:r>
              <a:rPr lang="ru-RU" sz="1400" dirty="0">
                <a:solidFill>
                  <a:srgbClr val="0070C0"/>
                </a:solidFill>
              </a:rPr>
              <a:t>9. Взрослый берет миску с крупой обеими руками с ставит ее </a:t>
            </a:r>
            <a:r>
              <a:rPr lang="ru-RU" sz="1600" dirty="0">
                <a:solidFill>
                  <a:srgbClr val="0070C0"/>
                </a:solidFill>
              </a:rPr>
              <a:t>за</a:t>
            </a:r>
            <a:r>
              <a:rPr lang="ru-RU" sz="1400" dirty="0">
                <a:solidFill>
                  <a:srgbClr val="0070C0"/>
                </a:solidFill>
              </a:rPr>
              <a:t> поднос перекрестным движением направо.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10. Взрослый берет миску с крупой обеими руками с ставит ее </a:t>
            </a:r>
            <a:r>
              <a:rPr lang="ru-RU" sz="1600" dirty="0">
                <a:solidFill>
                  <a:srgbClr val="0070C0"/>
                </a:solidFill>
              </a:rPr>
              <a:t>за</a:t>
            </a:r>
            <a:r>
              <a:rPr lang="ru-RU" sz="1400" dirty="0">
                <a:solidFill>
                  <a:srgbClr val="0070C0"/>
                </a:solidFill>
              </a:rPr>
              <a:t> поднос перекрестным движением налево.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11. Взрослый говорит: </a:t>
            </a:r>
            <a:r>
              <a:rPr lang="ru-RU" sz="1400" b="1" i="1" dirty="0">
                <a:solidFill>
                  <a:srgbClr val="0070C0"/>
                </a:solidFill>
              </a:rPr>
              <a:t>«На подносе ничего нет. Мы можем поставить миски обратно».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12. Взрослый ставит миску с фасолью на поднос слева, а миску с крупой – справа. Он пересыпает крупу с фасолью через край</a:t>
            </a:r>
            <a:r>
              <a:rPr lang="ru-RU" sz="1400" i="1" dirty="0">
                <a:solidFill>
                  <a:srgbClr val="0070C0"/>
                </a:solidFill>
              </a:rPr>
              <a:t>. (Если крупа не закрыла фасоль полностью, можно предложить ребенку указательным пальцем вдавить фасоль в крупу)</a:t>
            </a:r>
            <a:br>
              <a:rPr lang="ru-RU" sz="1400" i="1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13. Взрослый говорит: </a:t>
            </a:r>
            <a:r>
              <a:rPr lang="ru-RU" sz="1400" b="1" i="1" dirty="0">
                <a:solidFill>
                  <a:srgbClr val="0070C0"/>
                </a:solidFill>
              </a:rPr>
              <a:t>«Я показал тебе, как можно просеивать крупу через сито. Теперь твоя очередь сделать это».</a:t>
            </a:r>
            <a:r>
              <a:rPr lang="ru-RU" sz="1400" dirty="0">
                <a:solidFill>
                  <a:srgbClr val="0070C0"/>
                </a:solidFill>
              </a:rPr>
              <a:t> 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14. Ребенок повторяет упражнение.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15. После уборки взрослый кладет сито и миски на поднос. </a:t>
            </a:r>
            <a:br>
              <a:rPr lang="ru-RU" sz="1400" dirty="0">
                <a:solidFill>
                  <a:srgbClr val="0070C0"/>
                </a:solidFill>
              </a:rPr>
            </a:b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!</a:t>
            </a: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400" dirty="0">
                <a:solidFill>
                  <a:srgbClr val="FF0000"/>
                </a:solidFill>
              </a:rPr>
              <a:t>Если во время упражнения ребенок просыпал крупу или фасоль на поднос, взрослый предлагает ребенку навести порядок на подносе.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 Взрослый с подноса берет фасоль по одной и кладет в миску с фасолью, стоящую за подносом. Ребенок ему помогает.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Крупу с подноса убираем так: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* ставим все миски на стол за поднос;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* щеткой для стола заметаем крупу в угол подноса;</a:t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* высыпаем крупу в мусорное ведро.</a:t>
            </a:r>
            <a:br>
              <a:rPr lang="ru-RU" sz="1400" dirty="0">
                <a:solidFill>
                  <a:srgbClr val="0070C0"/>
                </a:solidFill>
              </a:rPr>
            </a:br>
            <a:br>
              <a:rPr lang="ru-RU" sz="1400" dirty="0"/>
            </a:br>
            <a:r>
              <a:rPr lang="ru-RU" sz="1400" dirty="0"/>
              <a:t>                                                      </a:t>
            </a:r>
            <a:r>
              <a:rPr lang="ru-RU" sz="1800" u="sng" dirty="0">
                <a:solidFill>
                  <a:srgbClr val="00B050"/>
                </a:solidFill>
              </a:rPr>
              <a:t>ЧТО МОЖНО СДЕЛАТЬ ДОМА 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/>
              <a:t> </a:t>
            </a:r>
            <a:r>
              <a:rPr lang="ru-RU" sz="1400" dirty="0">
                <a:solidFill>
                  <a:srgbClr val="0070C0"/>
                </a:solidFill>
              </a:rPr>
              <a:t>Закрепить полученный навык можно, просеивая разные сыпучие вещества: песок и мелкие камешки, например, или крупную и мелкую соль. И еще одно волшебное упражнение – просеивание трех видов круп, например манки, круглого риса и чечевицы. Используются два сита с разными размерами ячеек и три миски. В результате последовательного просеивания в трех мисках должны остаться и манка, и рис, и чечевица.</a:t>
            </a:r>
            <a:br>
              <a:rPr lang="ru-RU" sz="1400" dirty="0">
                <a:solidFill>
                  <a:srgbClr val="0070C0"/>
                </a:solidFill>
              </a:rPr>
            </a:br>
            <a:endParaRPr lang="ru-RU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7941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8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543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Calibri</vt:lpstr>
      <vt:lpstr>1_Тема Office</vt:lpstr>
      <vt:lpstr>Монтессори  у вас дома практическое обучение</vt:lpstr>
      <vt:lpstr>Презентация PowerPoint</vt:lpstr>
      <vt:lpstr>9. Взрослый берет миску с крупой обеими руками с ставит ее за поднос перекрестным движением направо. 10. Взрослый берет миску с крупой обеими руками с ставит ее за поднос перекрестным движением налево. 11. Взрослый говорит: «На подносе ничего нет. Мы можем поставить миски обратно». 12. Взрослый ставит миску с фасолью на поднос слева, а миску с крупой – справа. Он пересыпает крупу с фасолью через край. (Если крупа не закрыла фасоль полностью, можно предложить ребенку указательным пальцем вдавить фасоль в крупу) 13. Взрослый говорит: «Я показал тебе, как можно просеивать крупу через сито. Теперь твоя очередь сделать это».  14. Ребенок повторяет упражнение. 15. После уборки взрослый кладет сито и миски на поднос.   ! Если во время упражнения ребенок просыпал крупу или фасоль на поднос, взрослый предлагает ребенку навести порядок на подносе.  Взрослый с подноса берет фасоль по одной и кладет в миску с фасолью, стоящую за подносом. Ребенок ему помогает. Крупу с подноса убираем так: * ставим все миски на стол за поднос; * щеткой для стола заметаем крупу в угол подноса; * высыпаем крупу в мусорное ведро.                                                        ЧТО МОЖНО СДЕЛАТЬ ДОМА   Закрепить полученный навык можно, просеивая разные сыпучие вещества: песок и мелкие камешки, например, или крупную и мелкую соль. И еще одно волшебное упражнение – просеивание трех видов круп, например манки, круглого риса и чечевицы. Используются два сита с разными размерами ячеек и три миски. В результате последовательного просеивания в трех мисках должны остаться и манка, и рис, и чечевица.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Пк</cp:lastModifiedBy>
  <cp:revision>111</cp:revision>
  <dcterms:created xsi:type="dcterms:W3CDTF">2014-07-06T18:18:01Z</dcterms:created>
  <dcterms:modified xsi:type="dcterms:W3CDTF">2022-02-07T18:17:16Z</dcterms:modified>
</cp:coreProperties>
</file>