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0" r:id="rId3"/>
    <p:sldId id="259" r:id="rId4"/>
    <p:sldId id="257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42984"/>
            <a:ext cx="8501122" cy="5286412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Зимнее, портфель, легкий, утро, радостное, журнал,  платье, настроение, новое, ученик, модный, шарф, прилежный, кусок.</a:t>
            </a:r>
            <a:endParaRPr lang="ru-RU" sz="4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i="1" u="sng" dirty="0" smtClean="0"/>
              <a:t>Терминологический диктант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500726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Что такое синтаксис? </a:t>
            </a:r>
          </a:p>
          <a:p>
            <a:pPr lvl="0"/>
            <a:r>
              <a:rPr lang="ru-RU" dirty="0" smtClean="0"/>
              <a:t>Назовите единицы синтаксиса?</a:t>
            </a:r>
          </a:p>
          <a:p>
            <a:pPr lvl="0"/>
            <a:r>
              <a:rPr lang="ru-RU" dirty="0" smtClean="0"/>
              <a:t>Что такое пунктуация? </a:t>
            </a:r>
          </a:p>
          <a:p>
            <a:pPr lvl="0"/>
            <a:r>
              <a:rPr lang="ru-RU" dirty="0" smtClean="0"/>
              <a:t>Что такое словосочетание</a:t>
            </a:r>
          </a:p>
          <a:p>
            <a:pPr lvl="0"/>
            <a:r>
              <a:rPr lang="ru-RU" dirty="0" smtClean="0"/>
              <a:t>Что не может быть словосочетанием?</a:t>
            </a:r>
            <a:r>
              <a:rPr lang="ru-RU" i="1" dirty="0" smtClean="0"/>
              <a:t> </a:t>
            </a:r>
            <a:endParaRPr lang="ru-RU" dirty="0" smtClean="0"/>
          </a:p>
          <a:p>
            <a:pPr lvl="0"/>
            <a:r>
              <a:rPr lang="ru-RU" dirty="0" smtClean="0"/>
              <a:t>Что такое предложение? </a:t>
            </a:r>
          </a:p>
          <a:p>
            <a:pPr lvl="0"/>
            <a:r>
              <a:rPr lang="ru-RU" dirty="0" smtClean="0"/>
              <a:t>Что такое грамматическая основа предложения? </a:t>
            </a:r>
          </a:p>
          <a:p>
            <a:pPr lvl="0"/>
            <a:r>
              <a:rPr lang="ru-RU" dirty="0" smtClean="0"/>
              <a:t>Назовите второстепенные члены предложения. </a:t>
            </a:r>
          </a:p>
          <a:p>
            <a:pPr lvl="0"/>
            <a:r>
              <a:rPr lang="ru-RU" dirty="0" smtClean="0"/>
              <a:t>Какие основные признаки однородных членов предложения?  </a:t>
            </a:r>
          </a:p>
          <a:p>
            <a:pPr lvl="0"/>
            <a:r>
              <a:rPr lang="ru-RU" dirty="0" smtClean="0"/>
              <a:t>Какое предложение называется сложным? Его основные признаки. </a:t>
            </a:r>
          </a:p>
          <a:p>
            <a:pPr lvl="0"/>
            <a:r>
              <a:rPr lang="ru-RU" dirty="0" smtClean="0"/>
              <a:t>На какие группы делятся все знаки препинания?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>Из данных предложений выписать грамматические основы, обозначить, чем выражены главные члены</a:t>
            </a:r>
            <a:r>
              <a:rPr lang="ru-RU" b="1" dirty="0" smtClean="0"/>
              <a:t> 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Радостна, шумна и пахуча весна!</a:t>
            </a:r>
          </a:p>
          <a:p>
            <a:r>
              <a:rPr lang="ru-RU" dirty="0" smtClean="0"/>
              <a:t>Кончается золотая осень и начинается холодная зима.</a:t>
            </a:r>
          </a:p>
          <a:p>
            <a:r>
              <a:rPr lang="ru-RU" dirty="0" smtClean="0"/>
              <a:t>Космонавты сообщают: «Наш полет проходит успешно»</a:t>
            </a:r>
          </a:p>
          <a:p>
            <a:pPr lvl="0"/>
            <a:endParaRPr lang="ru-RU" i="1" u="dbl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Расставьте знаки препинания в тексте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В городах и деревнях зима наступает по-разному вот пришла зима и в наше родное любимое село сразу же вся местность оказалась покрытой  снежным покровом а дети потянулись на улицу они лепят  снеговиков и играют в снежки зима у многих людей вызывает счастье  радость.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215106"/>
          </a:xfrm>
        </p:spPr>
        <p:txBody>
          <a:bodyPr>
            <a:normAutofit fontScale="62500" lnSpcReduction="20000"/>
          </a:bodyPr>
          <a:lstStyle/>
          <a:p>
            <a:r>
              <a:rPr lang="ru-RU" b="1" i="1" u="sng" dirty="0" smtClean="0"/>
              <a:t>1. Укажите предложение с однородными членами:</a:t>
            </a:r>
            <a:endParaRPr lang="ru-RU" dirty="0" smtClean="0"/>
          </a:p>
          <a:p>
            <a:pPr lvl="0"/>
            <a:r>
              <a:rPr lang="ru-RU" dirty="0" smtClean="0"/>
              <a:t>А) Опадает листва на деревьях.</a:t>
            </a:r>
          </a:p>
          <a:p>
            <a:pPr lvl="0"/>
            <a:r>
              <a:rPr lang="ru-RU" dirty="0" smtClean="0"/>
              <a:t>Б) Лучи солнца греют лицо и руки.</a:t>
            </a:r>
          </a:p>
          <a:p>
            <a:pPr lvl="0"/>
            <a:r>
              <a:rPr lang="ru-RU" dirty="0" smtClean="0"/>
              <a:t>Г)  У дороги расстилается  густая рожь.</a:t>
            </a:r>
          </a:p>
          <a:p>
            <a:r>
              <a:rPr lang="ru-RU" b="1" i="1" u="sng" dirty="0" smtClean="0"/>
              <a:t> 2.Укажите простое предложение (знаки препинания не расставлены):</a:t>
            </a:r>
            <a:r>
              <a:rPr lang="ru-RU" b="1" dirty="0" smtClean="0"/>
              <a:t> </a:t>
            </a:r>
            <a:endParaRPr lang="ru-RU" dirty="0" smtClean="0"/>
          </a:p>
          <a:p>
            <a:pPr lvl="0"/>
            <a:r>
              <a:rPr lang="ru-RU" dirty="0" smtClean="0"/>
              <a:t>А) Рванул ветер и в воздухе закружилась пыль.</a:t>
            </a:r>
          </a:p>
          <a:p>
            <a:pPr lvl="0"/>
            <a:r>
              <a:rPr lang="ru-RU" dirty="0" smtClean="0"/>
              <a:t>Б) Солнце уже скрылось и ночные тени быстро надвигались со стороны леса.</a:t>
            </a:r>
          </a:p>
          <a:p>
            <a:pPr lvl="0"/>
            <a:r>
              <a:rPr lang="ru-RU" dirty="0" smtClean="0"/>
              <a:t>В) Отшумела листва на деревьях и стала постепенно опадать.</a:t>
            </a:r>
          </a:p>
          <a:p>
            <a:r>
              <a:rPr lang="ru-RU" b="1" i="1" u="sng" dirty="0" smtClean="0"/>
              <a:t>3. Укажите сложное предложение.</a:t>
            </a:r>
            <a:endParaRPr lang="ru-RU" dirty="0" smtClean="0"/>
          </a:p>
          <a:p>
            <a:pPr lvl="0"/>
            <a:r>
              <a:rPr lang="ru-RU" dirty="0" smtClean="0"/>
              <a:t>А) Зацвел багульник, и склоны заполыхали фиолетово-малиновым огнем.</a:t>
            </a:r>
          </a:p>
          <a:p>
            <a:pPr lvl="0"/>
            <a:r>
              <a:rPr lang="ru-RU" dirty="0" smtClean="0"/>
              <a:t>Б)Веселые шутки и смех разносились по долине.</a:t>
            </a:r>
          </a:p>
          <a:p>
            <a:pPr lvl="0"/>
            <a:r>
              <a:rPr lang="ru-RU" dirty="0" smtClean="0"/>
              <a:t>В) Туча росла, мигала тусклыми молниями.</a:t>
            </a:r>
          </a:p>
          <a:p>
            <a:r>
              <a:rPr lang="ru-RU" b="1" i="1" u="sng" dirty="0" smtClean="0"/>
              <a:t>4. Укажите предложение, в котором грамматическая основа выделена неверно:</a:t>
            </a:r>
            <a:r>
              <a:rPr lang="ru-RU" b="1" dirty="0" smtClean="0"/>
              <a:t> </a:t>
            </a:r>
            <a:endParaRPr lang="ru-RU" dirty="0" smtClean="0"/>
          </a:p>
          <a:p>
            <a:pPr lvl="0"/>
            <a:r>
              <a:rPr lang="ru-RU" dirty="0" smtClean="0"/>
              <a:t>А</a:t>
            </a:r>
            <a:r>
              <a:rPr lang="ru-RU" u="sng" dirty="0" smtClean="0"/>
              <a:t>) Лес</a:t>
            </a:r>
            <a:r>
              <a:rPr lang="ru-RU" dirty="0" smtClean="0"/>
              <a:t> </a:t>
            </a:r>
            <a:r>
              <a:rPr lang="ru-RU" u="sng" dirty="0" smtClean="0"/>
              <a:t>пахнет</a:t>
            </a:r>
            <a:r>
              <a:rPr lang="ru-RU" dirty="0" smtClean="0"/>
              <a:t> дубом и сосной.</a:t>
            </a:r>
          </a:p>
          <a:p>
            <a:pPr lvl="0"/>
            <a:r>
              <a:rPr lang="ru-RU" dirty="0" smtClean="0"/>
              <a:t>Б) </a:t>
            </a:r>
            <a:r>
              <a:rPr lang="ru-RU" u="sng" dirty="0" smtClean="0"/>
              <a:t>Я шагал</a:t>
            </a:r>
            <a:r>
              <a:rPr lang="ru-RU" dirty="0" smtClean="0"/>
              <a:t> в соседнюю деревню.</a:t>
            </a:r>
          </a:p>
          <a:p>
            <a:pPr lvl="0"/>
            <a:r>
              <a:rPr lang="ru-RU" dirty="0" smtClean="0"/>
              <a:t>В) </a:t>
            </a:r>
            <a:r>
              <a:rPr lang="ru-RU" u="sng" dirty="0" smtClean="0"/>
              <a:t>Герасим </a:t>
            </a:r>
            <a:r>
              <a:rPr lang="ru-RU" dirty="0" smtClean="0"/>
              <a:t>запирал каморку </a:t>
            </a:r>
            <a:r>
              <a:rPr lang="ru-RU" u="sng" dirty="0" smtClean="0"/>
              <a:t>на ключ. </a:t>
            </a:r>
            <a:endParaRPr lang="ru-RU" dirty="0" smtClean="0"/>
          </a:p>
          <a:p>
            <a:r>
              <a:rPr lang="ru-RU" b="1" i="1" u="sng" dirty="0" smtClean="0"/>
              <a:t>5. Укажите предложение с прямой речью, в котором знаки препинания расставлены неверно:</a:t>
            </a:r>
            <a:endParaRPr lang="ru-RU" dirty="0" smtClean="0"/>
          </a:p>
          <a:p>
            <a:pPr lvl="0"/>
            <a:r>
              <a:rPr lang="ru-RU" dirty="0" smtClean="0"/>
              <a:t>А) Учитель спросила: « Таню почему ты вчера не была в школе?»</a:t>
            </a:r>
          </a:p>
          <a:p>
            <a:pPr lvl="0"/>
            <a:r>
              <a:rPr lang="ru-RU" dirty="0" smtClean="0"/>
              <a:t>Б) Я попросила подругу: « Дай мне, пожалуйста, синий фломастер.»</a:t>
            </a:r>
          </a:p>
          <a:p>
            <a:pPr lvl="0"/>
            <a:r>
              <a:rPr lang="ru-RU" dirty="0" smtClean="0"/>
              <a:t>В) «Тащите воды попить, ребятки,»- попросил всадник.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0</TotalTime>
  <Words>381</Words>
  <PresentationFormat>Экран (4:3)</PresentationFormat>
  <Paragraphs>39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Апекс</vt:lpstr>
      <vt:lpstr>Слайд 1</vt:lpstr>
      <vt:lpstr>Терминологический диктант  </vt:lpstr>
      <vt:lpstr>Из данных предложений выписать грамматические основы, обозначить, чем выражены главные члены  </vt:lpstr>
      <vt:lpstr>Расставьте знаки препинания в тексте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Терминологический диктант  </dc:title>
  <dc:creator>Игорь</dc:creator>
  <cp:lastModifiedBy>Игорь</cp:lastModifiedBy>
  <cp:revision>2</cp:revision>
  <dcterms:created xsi:type="dcterms:W3CDTF">2022-09-15T19:11:19Z</dcterms:created>
  <dcterms:modified xsi:type="dcterms:W3CDTF">2022-09-15T19:23:41Z</dcterms:modified>
</cp:coreProperties>
</file>