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170BA-96B1-4351-B3D3-B71232AC71F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FBD45-7E3E-423C-9C05-B286C72EC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226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7" y="116632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Илья Семёнович Остроухов «Золотая осень»</a:t>
            </a:r>
            <a:endParaRPr lang="ru-RU" sz="4000" b="1" dirty="0"/>
          </a:p>
        </p:txBody>
      </p:sp>
      <p:pic>
        <p:nvPicPr>
          <p:cNvPr id="1026" name="Picture 2" descr="Золотая осень (картина Остроухова)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754" y="1440071"/>
            <a:ext cx="6938499" cy="509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61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Золотая осень (картина Остроухова)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7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79512" y="-7598"/>
            <a:ext cx="7240888" cy="5760640"/>
            <a:chOff x="142844" y="214290"/>
            <a:chExt cx="8858312" cy="6661305"/>
          </a:xfrm>
        </p:grpSpPr>
        <p:sp>
          <p:nvSpPr>
            <p:cNvPr id="4" name="Овал 3"/>
            <p:cNvSpPr/>
            <p:nvPr/>
          </p:nvSpPr>
          <p:spPr>
            <a:xfrm>
              <a:off x="2285984" y="214290"/>
              <a:ext cx="6715172" cy="6500858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42844" y="571480"/>
              <a:ext cx="4000528" cy="592935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536017" y="3875199"/>
              <a:ext cx="3214710" cy="3000396"/>
            </a:xfrm>
            <a:prstGeom prst="ellipse">
              <a:avLst/>
            </a:prstGeom>
            <a:blipFill>
              <a:blip r:embed="rId5" cstate="print"/>
              <a:stretch>
                <a:fillRect/>
              </a:stretch>
            </a:blip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279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664"/>
            <a:ext cx="87849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План:</a:t>
            </a:r>
          </a:p>
          <a:p>
            <a:endParaRPr lang="ru-RU" sz="4000" dirty="0"/>
          </a:p>
          <a:p>
            <a:pPr marL="742950" lvl="0" indent="-742950">
              <a:buFont typeface="+mj-lt"/>
              <a:buAutoNum type="arabicPeriod"/>
            </a:pPr>
            <a:r>
              <a:rPr lang="ru-RU" sz="4000" dirty="0"/>
              <a:t>Кто автор картины и что на ней изображено?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dirty="0"/>
              <a:t>Что изображено на переднем плане?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dirty="0"/>
              <a:t>Что изображено на заднем плане?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dirty="0"/>
              <a:t>Какие краски использует </a:t>
            </a:r>
            <a:r>
              <a:rPr lang="ru-RU" sz="4000" dirty="0" smtClean="0"/>
              <a:t>художник</a:t>
            </a:r>
            <a:r>
              <a:rPr lang="ru-RU" sz="4000" dirty="0"/>
              <a:t>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dirty="0"/>
              <a:t>Моё отношение к картине.</a:t>
            </a:r>
          </a:p>
        </p:txBody>
      </p:sp>
    </p:spTree>
    <p:extLst>
      <p:ext uri="{BB962C8B-B14F-4D97-AF65-F5344CB8AC3E}">
        <p14:creationId xmlns:p14="http://schemas.microsoft.com/office/powerpoint/2010/main" val="45118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80065"/>
              </p:ext>
            </p:extLst>
          </p:nvPr>
        </p:nvGraphicFramePr>
        <p:xfrm>
          <a:off x="323528" y="188642"/>
          <a:ext cx="8712968" cy="65461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62957"/>
                <a:gridCol w="6350011"/>
              </a:tblGrid>
              <a:tr h="6406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Осень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Яркая, золотая, волшебная, праздничная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Лес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Сказочный, таинственный, загадочный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Старые клены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Огромные, роскошные, раскидистые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Молодые клены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Тонкие, гибкие, как лианы, тянутся к солнцу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Листья на земле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Как ковер из крупных разноцветных листьев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Тропинка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Ее обступили деревья, чуть заметно вьется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Сороки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Белобокие, скачущие по траве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Сплетенные деревья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Напоминают чудовище, покрыты светло-желтыми листьями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Небо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Голубое небо проглядывает сквозь кружево веток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Настроение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Радостное, праздничное, восторженное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92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7346"/>
            <a:ext cx="892899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800" dirty="0" smtClean="0"/>
              <a:t>Перед </a:t>
            </a:r>
            <a:r>
              <a:rPr lang="ru-RU" sz="2800" dirty="0"/>
              <a:t>нами картина Ильи Семёновича Остроухова «Золотая осень». На ней художник изобразил осенний лес. Лес похож на сказку. </a:t>
            </a:r>
            <a:r>
              <a:rPr lang="ru-RU" sz="2800" dirty="0" smtClean="0"/>
              <a:t>	На </a:t>
            </a:r>
            <a:r>
              <a:rPr lang="ru-RU" sz="2800" dirty="0"/>
              <a:t>переднем плане изображены два старых клёна. Вокруг клёнов лежат осенние листья, которые похожи на разноцветный ковёр. </a:t>
            </a:r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На </a:t>
            </a:r>
            <a:r>
              <a:rPr lang="ru-RU" sz="2800" dirty="0"/>
              <a:t>заднем плане видны несколько корявых клёнов. Они напоминают чудовища. Впереди кленов по тропинке ходят белобокие сороки. Сквозь ветки проглядывает голубое небо. </a:t>
            </a:r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Илья </a:t>
            </a:r>
            <a:r>
              <a:rPr lang="ru-RU" sz="2800" dirty="0"/>
              <a:t>Семёнович Остроухов использовал яркие, жёлто-оранжевые краски. </a:t>
            </a:r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Мне </a:t>
            </a:r>
            <a:r>
              <a:rPr lang="ru-RU" sz="2800" dirty="0"/>
              <a:t>картина понравилась, потому что она создает радостное настроение.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96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</TotalTime>
  <Words>114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Яромир</dc:creator>
  <cp:lastModifiedBy>Яромир</cp:lastModifiedBy>
  <cp:revision>6</cp:revision>
  <dcterms:created xsi:type="dcterms:W3CDTF">2021-09-27T18:40:44Z</dcterms:created>
  <dcterms:modified xsi:type="dcterms:W3CDTF">2021-09-27T18:53:20Z</dcterms:modified>
</cp:coreProperties>
</file>