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70" r:id="rId4"/>
    <p:sldId id="260" r:id="rId5"/>
    <p:sldId id="261" r:id="rId6"/>
    <p:sldId id="263" r:id="rId7"/>
    <p:sldId id="264" r:id="rId8"/>
    <p:sldId id="267" r:id="rId9"/>
    <p:sldId id="268" r:id="rId10"/>
    <p:sldId id="271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94" autoAdjust="0"/>
    <p:restoredTop sz="94660"/>
  </p:normalViewPr>
  <p:slideViewPr>
    <p:cSldViewPr>
      <p:cViewPr varScale="1">
        <p:scale>
          <a:sx n="68" d="100"/>
          <a:sy n="68" d="100"/>
        </p:scale>
        <p:origin x="-12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1618907914_19-phonoteka_org-p-fon-plamya-dlya-fotoshopa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836712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«Спички не тронь</a:t>
            </a:r>
            <a:r>
              <a:rPr lang="en-US" sz="54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lgerian" pitchFamily="82" charset="0"/>
              </a:rPr>
              <a:t>,</a:t>
            </a:r>
            <a:r>
              <a:rPr lang="ru-RU" sz="54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спичках огонь!»</a:t>
            </a:r>
            <a:endParaRPr lang="ru-RU" sz="5400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 descr="C:\Users\Елена\Desktop\istockphoto-462861781-612x6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996952"/>
            <a:ext cx="3456384" cy="2626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\Desktop\1648927009_46-vsegda-pomnim-com-p-les-v-ogne-foto-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572000" cy="3332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Елена\Desktop\0584eb909a96dd308b932296433fb7d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07646"/>
            <a:ext cx="5652120" cy="3465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476672"/>
            <a:ext cx="6840760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Без  взрослых с огнем развлекаться опасно -  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Закончится может забава ужасно.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лесу очень сухо бывает парой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Костер обернется серьезной бедой!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Представьте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что пламя легко разгорится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Начнет полыхать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разбегаться  искрится  - 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Его потушить невозможно тогда…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Пожары лесные - большая  беда!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79712" y="332656"/>
            <a:ext cx="4572000" cy="141577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«Чтобы не было пожара»</a:t>
            </a: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052736"/>
            <a:ext cx="6264696" cy="50167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85750" indent="-285750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1.Никогда и нигде не играй со спичками и зажигалками.  </a:t>
            </a:r>
          </a:p>
          <a:p>
            <a:pPr marL="285750" indent="-285750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2.Не оставляй без присмотра включенный утюг или чайник. </a:t>
            </a:r>
          </a:p>
          <a:p>
            <a:pPr marL="285750" indent="-285750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3.Не играй с бензином, керосином и другими жидкостями, которые могут вспыхнуть. </a:t>
            </a:r>
          </a:p>
          <a:p>
            <a:pPr marL="285750" indent="-285750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4.В лесу не разжигай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костер 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без взрослых.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 descr="C:\Users\Елена\Desktop\depositphotos_52603535-stock-illustration-match-isolated-on-white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564904"/>
            <a:ext cx="2967018" cy="2308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12776"/>
            <a:ext cx="8208912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 </a:t>
            </a:r>
          </a:p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Познакомить детей с основными причинами возникновения пожаров в быту и в лесу.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7344816" cy="427809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Загадки</a:t>
            </a:r>
          </a:p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 красив и ярко – красен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 он жгуч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горяч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опасен!</a:t>
            </a:r>
          </a:p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(огонь)</a:t>
            </a:r>
          </a:p>
          <a:p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Шипит и злиться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Воды боится.</a:t>
            </a:r>
          </a:p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(огонь)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Елена\Desktop\81a99d2232f37827204c77f4667e34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420888"/>
            <a:ext cx="3193529" cy="3306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1.Неосторожное обращение с огнем</a:t>
            </a:r>
          </a:p>
        </p:txBody>
      </p:sp>
      <p:pic>
        <p:nvPicPr>
          <p:cNvPr id="7" name="Picture 2" descr="C:\Users\Елена\Desktop\56ff5a876934fc1d228a8802130839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340768"/>
            <a:ext cx="7056784" cy="4742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0"/>
            <a:ext cx="8892480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 Неисправность и неправильная </a:t>
            </a:r>
          </a:p>
          <a:p>
            <a:pPr algn="ctr"/>
            <a:r>
              <a:rPr lang="ru-RU" sz="32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эксплуатация электрооборудования</a:t>
            </a:r>
          </a:p>
        </p:txBody>
      </p:sp>
      <p:pic>
        <p:nvPicPr>
          <p:cNvPr id="5" name="Picture 2" descr="C:\Users\Елена\Desktop\1647271205_59-kartinkin-net-p-kartinki-po-obzh-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4752528" cy="4588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6" descr="http://ozgdou44.edumsko.ru/uploads/2000/1754/section/100045/7821_c3a33e401ce1226a598f2894b0cae1ce.jp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780928"/>
            <a:ext cx="4211960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076056" y="1340768"/>
            <a:ext cx="6948264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Газ на кухне, пылесос,</a:t>
            </a:r>
          </a:p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Телевизор и утюг</a:t>
            </a:r>
          </a:p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Пусть включает только взрослый,</a:t>
            </a:r>
          </a:p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 надежный старший друг!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Елена\Desktop\p841_0609200713-12-15_0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1" y="476672"/>
            <a:ext cx="7417085" cy="4938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11560" y="5445224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Легко запомнить можно:</a:t>
            </a:r>
          </a:p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электроприборами </a:t>
            </a:r>
          </a:p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Будьте осторожны!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280920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3.Неправильная эксплуатация печного отопления</a:t>
            </a:r>
          </a:p>
        </p:txBody>
      </p:sp>
      <p:pic>
        <p:nvPicPr>
          <p:cNvPr id="3" name="Picture 18" descr="http://birmaga.ru/dostc/%D0%A4%D0%BE%D1%80%D0%BC%D0%B8%D1%80%D0%BE%D0%B2%D0%B0%D1%82%D1%8C+%D1%83+%D0%B4%D0%B5%D1%82%D0%B5%D0%B9+%D0%BD%D0%B0%D0%B2%D1%8B%D0%BA+%D1%81%D0%B2%D1%8F%D0%B7%D0%B0%D0%BD%D0%BE+%D0%BE%D1%82%D0%B2%D0%B5%D1%87%D0%B0%D1%82%D1%8C+%D0%BD%D0%B0+%D0%B2%D0%BE%D0%BF%D1%80%D0%BE%D1%81%D1%8B+%D0%B2%D0%BE%D1%81%D0%BF%D0%B8%D1%82%D0%B0%D1%82%D0%B5%D0%BB%D1%8F%2C+%D0%BC%D1%8B%D1%81%D0%BB%D0%B8%D1%82%D1%8C+%D0%BB%D0%BE%D0%B3%D0%B8%D1%87%D0%B5%D1%81%D0%BA%D0%B8+%28%D0%9F%D0%BE%D0%B7%D0%BD%D0%B0%D0%BD%D0%B8%D0%B5%29c/86391_html_538b176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1296" r="12719"/>
          <a:stretch/>
        </p:blipFill>
        <p:spPr bwMode="auto">
          <a:xfrm>
            <a:off x="3706170" y="2644635"/>
            <a:ext cx="5437830" cy="42133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Елена\Desktop\foto-pisarevskoemo38r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3635896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716016" y="1052736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Когда без присмотра оставлена печь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дин уголек целый дом может сжечь.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88640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4.Шалость детей</a:t>
            </a:r>
            <a:endParaRPr lang="ru-RU" sz="3200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14" descr="http://stat8.blog.ru/lr/0f17637808f0e60dbd4622099d85ea0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4833313" cy="48606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Елена\Desktop\df972f2d-d7ff-59bf-b71d-7716f35557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6547" y="1988840"/>
            <a:ext cx="4287453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436096" y="1124744"/>
            <a:ext cx="349188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не шути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дружок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 огнем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Чтобы не жалеть потом!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60648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Пожары в лесу.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5226784"/>
            <a:ext cx="6624736" cy="16312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Сам костра не разжигай</a:t>
            </a:r>
          </a:p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другим не позволяй!</a:t>
            </a:r>
          </a:p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Даже крошка – огонек</a:t>
            </a:r>
          </a:p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 пожара недалек!</a:t>
            </a:r>
          </a:p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2" descr="C:\Users\Елена\Desktop\пож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4904"/>
            <a:ext cx="3811282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51520" y="980728"/>
            <a:ext cx="4032448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Причинами возникновение пожара  в лесу чаще всего являются: неосторожное  обращение  с огнем. 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C:\Users\Елена\Desktop\hello_html_m43517d8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124744"/>
            <a:ext cx="4851323" cy="3364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498</TotalTime>
  <Words>260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7</cp:revision>
  <dcterms:created xsi:type="dcterms:W3CDTF">2022-10-18T13:44:34Z</dcterms:created>
  <dcterms:modified xsi:type="dcterms:W3CDTF">2022-10-19T14:08:31Z</dcterms:modified>
</cp:coreProperties>
</file>