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пн 24.10.22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dmin\Desktop\&#1057;&#1058;&#1040;&#1051;&#1048;&#1053;&#1043;&#1056;&#1040;&#1044;&#1057;&#1050;&#1040;&#1071;%20&#1041;&#1048;&#1058;&#1042;&#1040;_22.04.2022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ТАЛИНГРАДСКАЯ БИТВА_22.04.202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2022-10-24T16:27:03Z</dcterms:created>
  <dcterms:modified xsi:type="dcterms:W3CDTF">2022-10-24T16:28:02Z</dcterms:modified>
</cp:coreProperties>
</file>