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0" r:id="rId5"/>
    <p:sldId id="264" r:id="rId6"/>
    <p:sldId id="266" r:id="rId7"/>
    <p:sldId id="268" r:id="rId8"/>
    <p:sldId id="269" r:id="rId9"/>
    <p:sldId id="270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FDDF7-CCEA-4396-9A44-970C32875FB6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28CAFC-F826-4AD3-A01C-C7C86AB44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A1110F-7534-4F28-8859-2DCD7098FE6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853D40-998C-4D0A-9EA9-69E16FDD8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2F127-6026-4C49-A502-87FF2E7F3E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35949-1277-4C54-A288-83A774535B37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1A44B-1D26-4CE2-9E13-49FCE1FD19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1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98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8114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46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1838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93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0A481C-685D-4475-87F1-291F40AFC0FD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5D510-C017-447C-9E20-FE1D6F3DD9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53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F3B967-904F-4298-8F9C-47DA8263DFDD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171C1-7A0E-4A9F-BC51-7E4278BB95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53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AC7F87-11CA-49F1-9E40-81E535B1DBBE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5C26D-7E62-4013-B13D-FA6B36971A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7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94CCFA-33D9-4C2B-AC41-08937DEB3B17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C949F-5840-4164-A4FF-4A9D810974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55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DB1206-8340-427A-8C6D-CAD357FC3FF4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C6A34-CBC1-4283-AC9E-532FC9FDA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1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F728FA-3982-488A-95D7-F201F64465A9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93201-0F25-4E0A-9104-0CECFBE5A5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134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48CB-D420-4DDB-8A31-1D6FCE5528C0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7827C-5A96-4114-A2E0-D477A9CD99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27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F627BE-6BC6-450B-9538-969DD036B66A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9203E-28C5-4D57-AEAD-D8E1BE997A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8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E1911F-F279-4F92-B8FF-1810265DB3A5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ABFA5-AD4C-4CCB-9F62-B29234FFC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8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FAADA6-9AE2-40AD-8591-64702042C5EF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D4AB80-9A8C-431A-B1A0-DDB5A768A4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8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5596CE-16C4-42F5-96DA-AFA6F42F8C3B}" type="datetimeFigureOut">
              <a:rPr lang="ru-RU" smtClean="0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91CF551-AFB6-4AC8-8E06-E080533CE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1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0.emf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87450" y="2133600"/>
            <a:ext cx="6769100" cy="1582738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ПРОФЕССИЙ</a:t>
            </a:r>
          </a:p>
        </p:txBody>
      </p:sp>
      <p:pic>
        <p:nvPicPr>
          <p:cNvPr id="2052" name="Рисунок 9" descr="продавец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61541"/>
            <a:ext cx="1439640" cy="2051844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8437" y="243682"/>
            <a:ext cx="1500188" cy="20161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4" name="Рисунок 3" descr="строитель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1" y="315119"/>
            <a:ext cx="1643062" cy="19446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5" name="Рисунок 6" descr="пова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319" y="2713689"/>
            <a:ext cx="1584325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Рисунок 4" descr="милиционер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942" y="4097482"/>
            <a:ext cx="1511300" cy="25003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Рисунок 7" descr="педиатр(1)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794" y="4138815"/>
            <a:ext cx="1571625" cy="25527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8" name="Рисунок 8" descr="пожарный(1)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8625" y="4149725"/>
            <a:ext cx="1837531" cy="25003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9" name="Рисунок 10" descr="тракторист(1)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46156" y="2713689"/>
            <a:ext cx="1593850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96"/>
          <p:cNvSpPr>
            <a:spLocks noChangeArrowheads="1" noChangeShapeType="1" noTextEdit="1"/>
          </p:cNvSpPr>
          <p:nvPr/>
        </p:nvSpPr>
        <p:spPr bwMode="auto">
          <a:xfrm>
            <a:off x="22098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1925841"/>
            <a:ext cx="2335213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35"/>
          <p:cNvGrpSpPr>
            <a:grpSpLocks/>
          </p:cNvGrpSpPr>
          <p:nvPr/>
        </p:nvGrpSpPr>
        <p:grpSpPr bwMode="auto">
          <a:xfrm>
            <a:off x="729705" y="1925841"/>
            <a:ext cx="1981200" cy="3200400"/>
            <a:chOff x="6578600" y="4305300"/>
            <a:chExt cx="2048130" cy="2187576"/>
          </a:xfrm>
        </p:grpSpPr>
        <p:sp>
          <p:nvSpPr>
            <p:cNvPr id="14344" name="Полилиния 7"/>
            <p:cNvSpPr>
              <a:spLocks noChangeArrowheads="1"/>
            </p:cNvSpPr>
            <p:nvPr/>
          </p:nvSpPr>
          <p:spPr bwMode="auto">
            <a:xfrm>
              <a:off x="6578600" y="4459288"/>
              <a:ext cx="2013201" cy="1965326"/>
            </a:xfrm>
            <a:custGeom>
              <a:avLst/>
              <a:gdLst>
                <a:gd name="T0" fmla="*/ 955699 w 2013078"/>
                <a:gd name="T1" fmla="*/ 1966596 h 1964945"/>
                <a:gd name="T2" fmla="*/ 854311 w 2013078"/>
                <a:gd name="T3" fmla="*/ 1956549 h 1964945"/>
                <a:gd name="T4" fmla="*/ 756226 w 2013078"/>
                <a:gd name="T5" fmla="*/ 1936709 h 1964945"/>
                <a:gd name="T6" fmla="*/ 661314 w 2013078"/>
                <a:gd name="T7" fmla="*/ 1907970 h 1964945"/>
                <a:gd name="T8" fmla="*/ 571110 w 2013078"/>
                <a:gd name="T9" fmla="*/ 1870453 h 1964945"/>
                <a:gd name="T10" fmla="*/ 485095 w 2013078"/>
                <a:gd name="T11" fmla="*/ 1825182 h 1964945"/>
                <a:gd name="T12" fmla="*/ 404543 w 2013078"/>
                <a:gd name="T13" fmla="*/ 1772276 h 1964945"/>
                <a:gd name="T14" fmla="*/ 329578 w 2013078"/>
                <a:gd name="T15" fmla="*/ 1711363 h 1964945"/>
                <a:gd name="T16" fmla="*/ 261096 w 2013078"/>
                <a:gd name="T17" fmla="*/ 1645106 h 1964945"/>
                <a:gd name="T18" fmla="*/ 200616 w 2013078"/>
                <a:gd name="T19" fmla="*/ 1572236 h 1964945"/>
                <a:gd name="T20" fmla="*/ 145478 w 2013078"/>
                <a:gd name="T21" fmla="*/ 1494025 h 1964945"/>
                <a:gd name="T22" fmla="*/ 99228 w 2013078"/>
                <a:gd name="T23" fmla="*/ 1410088 h 1964945"/>
                <a:gd name="T24" fmla="*/ 60607 w 2013078"/>
                <a:gd name="T25" fmla="*/ 1321577 h 1964945"/>
                <a:gd name="T26" fmla="*/ 31891 w 2013078"/>
                <a:gd name="T27" fmla="*/ 1228867 h 1964945"/>
                <a:gd name="T28" fmla="*/ 12199 w 2013078"/>
                <a:gd name="T29" fmla="*/ 1132983 h 1964945"/>
                <a:gd name="T30" fmla="*/ 1143 w 2013078"/>
                <a:gd name="T31" fmla="*/ 1033656 h 1964945"/>
                <a:gd name="T32" fmla="*/ 1143 w 2013078"/>
                <a:gd name="T33" fmla="*/ 931795 h 1964945"/>
                <a:gd name="T34" fmla="*/ 12199 w 2013078"/>
                <a:gd name="T35" fmla="*/ 833618 h 1964945"/>
                <a:gd name="T36" fmla="*/ 31891 w 2013078"/>
                <a:gd name="T37" fmla="*/ 737729 h 1964945"/>
                <a:gd name="T38" fmla="*/ 60607 w 2013078"/>
                <a:gd name="T39" fmla="*/ 644892 h 1964945"/>
                <a:gd name="T40" fmla="*/ 99228 w 2013078"/>
                <a:gd name="T41" fmla="*/ 556509 h 1964945"/>
                <a:gd name="T42" fmla="*/ 145478 w 2013078"/>
                <a:gd name="T43" fmla="*/ 473719 h 1964945"/>
                <a:gd name="T44" fmla="*/ 200616 w 2013078"/>
                <a:gd name="T45" fmla="*/ 395382 h 1964945"/>
                <a:gd name="T46" fmla="*/ 261096 w 2013078"/>
                <a:gd name="T47" fmla="*/ 322384 h 1964945"/>
                <a:gd name="T48" fmla="*/ 367057 w 2013078"/>
                <a:gd name="T49" fmla="*/ 224202 h 1964945"/>
                <a:gd name="T50" fmla="*/ 444181 w 2013078"/>
                <a:gd name="T51" fmla="*/ 167872 h 1964945"/>
                <a:gd name="T52" fmla="*/ 526892 w 2013078"/>
                <a:gd name="T53" fmla="*/ 119287 h 1964945"/>
                <a:gd name="T54" fmla="*/ 615199 w 2013078"/>
                <a:gd name="T55" fmla="*/ 77322 h 1964945"/>
                <a:gd name="T56" fmla="*/ 707691 w 2013078"/>
                <a:gd name="T57" fmla="*/ 44132 h 1964945"/>
                <a:gd name="T58" fmla="*/ 804761 w 2013078"/>
                <a:gd name="T59" fmla="*/ 19968 h 1964945"/>
                <a:gd name="T60" fmla="*/ 905132 w 2013078"/>
                <a:gd name="T61" fmla="*/ 5595 h 1964945"/>
                <a:gd name="T62" fmla="*/ 1007543 w 2013078"/>
                <a:gd name="T63" fmla="*/ 0 h 1964945"/>
                <a:gd name="T64" fmla="*/ 1109947 w 2013078"/>
                <a:gd name="T65" fmla="*/ 5595 h 1964945"/>
                <a:gd name="T66" fmla="*/ 1210320 w 2013078"/>
                <a:gd name="T67" fmla="*/ 19968 h 1964945"/>
                <a:gd name="T68" fmla="*/ 1306246 w 2013078"/>
                <a:gd name="T69" fmla="*/ 44132 h 1964945"/>
                <a:gd name="T70" fmla="*/ 1398745 w 2013078"/>
                <a:gd name="T71" fmla="*/ 77322 h 1964945"/>
                <a:gd name="T72" fmla="*/ 1486918 w 2013078"/>
                <a:gd name="T73" fmla="*/ 119287 h 1964945"/>
                <a:gd name="T74" fmla="*/ 1569629 w 2013078"/>
                <a:gd name="T75" fmla="*/ 167872 h 1964945"/>
                <a:gd name="T76" fmla="*/ 1646753 w 2013078"/>
                <a:gd name="T77" fmla="*/ 224202 h 1964945"/>
                <a:gd name="T78" fmla="*/ 1718410 w 2013078"/>
                <a:gd name="T79" fmla="*/ 288302 h 1964945"/>
                <a:gd name="T80" fmla="*/ 1783461 w 2013078"/>
                <a:gd name="T81" fmla="*/ 357862 h 1964945"/>
                <a:gd name="T82" fmla="*/ 1842036 w 2013078"/>
                <a:gd name="T83" fmla="*/ 433912 h 1964945"/>
                <a:gd name="T84" fmla="*/ 1892604 w 2013078"/>
                <a:gd name="T85" fmla="*/ 514669 h 1964945"/>
                <a:gd name="T86" fmla="*/ 1934528 w 2013078"/>
                <a:gd name="T87" fmla="*/ 600636 h 1964945"/>
                <a:gd name="T88" fmla="*/ 1968705 w 2013078"/>
                <a:gd name="T89" fmla="*/ 691311 h 1964945"/>
                <a:gd name="T90" fmla="*/ 1992975 w 2013078"/>
                <a:gd name="T91" fmla="*/ 785036 h 1964945"/>
                <a:gd name="T92" fmla="*/ 2008350 w 2013078"/>
                <a:gd name="T93" fmla="*/ 882196 h 1964945"/>
                <a:gd name="T94" fmla="*/ 2013938 w 2013078"/>
                <a:gd name="T95" fmla="*/ 982660 h 1964945"/>
                <a:gd name="T96" fmla="*/ 2008350 w 2013078"/>
                <a:gd name="T97" fmla="*/ 1083256 h 1964945"/>
                <a:gd name="T98" fmla="*/ 1992975 w 2013078"/>
                <a:gd name="T99" fmla="*/ 1181560 h 1964945"/>
                <a:gd name="T100" fmla="*/ 1968705 w 2013078"/>
                <a:gd name="T101" fmla="*/ 1275413 h 1964945"/>
                <a:gd name="T102" fmla="*/ 1934528 w 2013078"/>
                <a:gd name="T103" fmla="*/ 1365835 h 1964945"/>
                <a:gd name="T104" fmla="*/ 1892604 w 2013078"/>
                <a:gd name="T105" fmla="*/ 1451929 h 1964945"/>
                <a:gd name="T106" fmla="*/ 1842036 w 2013078"/>
                <a:gd name="T107" fmla="*/ 1533572 h 1964945"/>
                <a:gd name="T108" fmla="*/ 1783461 w 2013078"/>
                <a:gd name="T109" fmla="*/ 1609877 h 1964945"/>
                <a:gd name="T110" fmla="*/ 1718410 w 2013078"/>
                <a:gd name="T111" fmla="*/ 1679440 h 1964945"/>
                <a:gd name="T112" fmla="*/ 1646753 w 2013078"/>
                <a:gd name="T113" fmla="*/ 1742393 h 1964945"/>
                <a:gd name="T114" fmla="*/ 1569629 w 2013078"/>
                <a:gd name="T115" fmla="*/ 1799874 h 1964945"/>
                <a:gd name="T116" fmla="*/ 1486918 w 2013078"/>
                <a:gd name="T117" fmla="*/ 1848452 h 1964945"/>
                <a:gd name="T118" fmla="*/ 1398745 w 2013078"/>
                <a:gd name="T119" fmla="*/ 1890291 h 1964945"/>
                <a:gd name="T120" fmla="*/ 1306246 w 2013078"/>
                <a:gd name="T121" fmla="*/ 1923359 h 1964945"/>
                <a:gd name="T122" fmla="*/ 1210320 w 2013078"/>
                <a:gd name="T123" fmla="*/ 1947773 h 1964945"/>
                <a:gd name="T124" fmla="*/ 1109947 w 2013078"/>
                <a:gd name="T125" fmla="*/ 1962016 h 19649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13078"/>
                <a:gd name="T190" fmla="*/ 0 h 1964945"/>
                <a:gd name="T191" fmla="*/ 2013078 w 2013078"/>
                <a:gd name="T192" fmla="*/ 1964945 h 19649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close/>
                </a:path>
              </a:pathLst>
            </a:custGeom>
            <a:solidFill>
              <a:srgbClr val="ADE000"/>
            </a:solidFill>
            <a:ln w="0" algn="ctr">
              <a:solidFill>
                <a:srgbClr val="ADE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5" name="Полилиния 8"/>
            <p:cNvSpPr>
              <a:spLocks noChangeArrowheads="1"/>
            </p:cNvSpPr>
            <p:nvPr/>
          </p:nvSpPr>
          <p:spPr bwMode="auto">
            <a:xfrm>
              <a:off x="6851684" y="4305300"/>
              <a:ext cx="1775046" cy="2187576"/>
            </a:xfrm>
            <a:custGeom>
              <a:avLst/>
              <a:gdLst>
                <a:gd name="T0" fmla="*/ 1158413 w 1774953"/>
                <a:gd name="T1" fmla="*/ 1953895 h 2187576"/>
                <a:gd name="T2" fmla="*/ 1046102 w 1774953"/>
                <a:gd name="T3" fmla="*/ 1952878 h 2187576"/>
                <a:gd name="T4" fmla="*/ 939254 w 1774953"/>
                <a:gd name="T5" fmla="*/ 1955927 h 2187576"/>
                <a:gd name="T6" fmla="*/ 789083 w 1774953"/>
                <a:gd name="T7" fmla="*/ 1968246 h 2187576"/>
                <a:gd name="T8" fmla="*/ 609569 w 1774953"/>
                <a:gd name="T9" fmla="*/ 1996947 h 2187576"/>
                <a:gd name="T10" fmla="*/ 491545 w 1774953"/>
                <a:gd name="T11" fmla="*/ 2022221 h 2187576"/>
                <a:gd name="T12" fmla="*/ 422302 w 1774953"/>
                <a:gd name="T13" fmla="*/ 2041016 h 2187576"/>
                <a:gd name="T14" fmla="*/ 304277 w 1774953"/>
                <a:gd name="T15" fmla="*/ 2078482 h 2187576"/>
                <a:gd name="T16" fmla="*/ 200736 w 1774953"/>
                <a:gd name="T17" fmla="*/ 2118232 h 2187576"/>
                <a:gd name="T18" fmla="*/ 148772 w 1774953"/>
                <a:gd name="T19" fmla="*/ 2141220 h 2187576"/>
                <a:gd name="T20" fmla="*/ 144455 w 1774953"/>
                <a:gd name="T21" fmla="*/ 2143504 h 2187576"/>
                <a:gd name="T22" fmla="*/ 90459 w 1774953"/>
                <a:gd name="T23" fmla="*/ 1929638 h 2187576"/>
                <a:gd name="T24" fmla="*/ 50821 w 1774953"/>
                <a:gd name="T25" fmla="*/ 1673859 h 2187576"/>
                <a:gd name="T26" fmla="*/ 21088 w 1774953"/>
                <a:gd name="T27" fmla="*/ 1362964 h 2187576"/>
                <a:gd name="T28" fmla="*/ 0 w 1774953"/>
                <a:gd name="T29" fmla="*/ 877696 h 2187576"/>
                <a:gd name="T30" fmla="*/ 9016 w 1774953"/>
                <a:gd name="T31" fmla="*/ 696721 h 2187576"/>
                <a:gd name="T32" fmla="*/ 29858 w 1774953"/>
                <a:gd name="T33" fmla="*/ 548004 h 2187576"/>
                <a:gd name="T34" fmla="*/ 57425 w 1774953"/>
                <a:gd name="T35" fmla="*/ 426720 h 2187576"/>
                <a:gd name="T36" fmla="*/ 88300 w 1774953"/>
                <a:gd name="T37" fmla="*/ 332994 h 2187576"/>
                <a:gd name="T38" fmla="*/ 156647 w 1774953"/>
                <a:gd name="T39" fmla="*/ 199516 h 2187576"/>
                <a:gd name="T40" fmla="*/ 260193 w 1774953"/>
                <a:gd name="T41" fmla="*/ 115696 h 2187576"/>
                <a:gd name="T42" fmla="*/ 381394 w 1774953"/>
                <a:gd name="T43" fmla="*/ 58546 h 2187576"/>
                <a:gd name="T44" fmla="*/ 480489 w 1774953"/>
                <a:gd name="T45" fmla="*/ 28702 h 2187576"/>
                <a:gd name="T46" fmla="*/ 674614 w 1774953"/>
                <a:gd name="T47" fmla="*/ 2159 h 2187576"/>
                <a:gd name="T48" fmla="*/ 863153 w 1774953"/>
                <a:gd name="T49" fmla="*/ 3428 h 2187576"/>
                <a:gd name="T50" fmla="*/ 981050 w 1774953"/>
                <a:gd name="T51" fmla="*/ 17653 h 2187576"/>
                <a:gd name="T52" fmla="*/ 1083581 w 1774953"/>
                <a:gd name="T53" fmla="*/ 37465 h 2187576"/>
                <a:gd name="T54" fmla="*/ 1184836 w 1774953"/>
                <a:gd name="T55" fmla="*/ 66166 h 2187576"/>
                <a:gd name="T56" fmla="*/ 1270976 w 1774953"/>
                <a:gd name="T57" fmla="*/ 103632 h 2187576"/>
                <a:gd name="T58" fmla="*/ 1370071 w 1774953"/>
                <a:gd name="T59" fmla="*/ 171958 h 2187576"/>
                <a:gd name="T60" fmla="*/ 1453793 w 1774953"/>
                <a:gd name="T61" fmla="*/ 286639 h 2187576"/>
                <a:gd name="T62" fmla="*/ 1481492 w 1774953"/>
                <a:gd name="T63" fmla="*/ 389254 h 2187576"/>
                <a:gd name="T64" fmla="*/ 1484667 w 1774953"/>
                <a:gd name="T65" fmla="*/ 463169 h 2187576"/>
                <a:gd name="T66" fmla="*/ 1447315 w 1774953"/>
                <a:gd name="T67" fmla="*/ 586485 h 2187576"/>
                <a:gd name="T68" fmla="*/ 1370071 w 1774953"/>
                <a:gd name="T69" fmla="*/ 658240 h 2187576"/>
                <a:gd name="T70" fmla="*/ 1262079 w 1774953"/>
                <a:gd name="T71" fmla="*/ 701294 h 2187576"/>
                <a:gd name="T72" fmla="*/ 1255476 w 1774953"/>
                <a:gd name="T73" fmla="*/ 678179 h 2187576"/>
                <a:gd name="T74" fmla="*/ 1202622 w 1774953"/>
                <a:gd name="T75" fmla="*/ 576707 h 2187576"/>
                <a:gd name="T76" fmla="*/ 1170606 w 1774953"/>
                <a:gd name="T77" fmla="*/ 654939 h 2187576"/>
                <a:gd name="T78" fmla="*/ 1143165 w 1774953"/>
                <a:gd name="T79" fmla="*/ 873378 h 2187576"/>
                <a:gd name="T80" fmla="*/ 1132109 w 1774953"/>
                <a:gd name="T81" fmla="*/ 1084834 h 2187576"/>
                <a:gd name="T82" fmla="*/ 1771412 w 1774953"/>
                <a:gd name="T83" fmla="*/ 2042033 h 2187576"/>
                <a:gd name="T84" fmla="*/ 1775603 w 1774953"/>
                <a:gd name="T85" fmla="*/ 2112770 h 2187576"/>
                <a:gd name="T86" fmla="*/ 1761498 w 1774953"/>
                <a:gd name="T87" fmla="*/ 2151252 h 2187576"/>
                <a:gd name="T88" fmla="*/ 1723893 w 1774953"/>
                <a:gd name="T89" fmla="*/ 2178810 h 2187576"/>
                <a:gd name="T90" fmla="*/ 1634583 w 1774953"/>
                <a:gd name="T91" fmla="*/ 2187574 h 2187576"/>
                <a:gd name="T92" fmla="*/ 1620352 w 1774953"/>
                <a:gd name="T93" fmla="*/ 2186432 h 2187576"/>
                <a:gd name="T94" fmla="*/ 1614764 w 1774953"/>
                <a:gd name="T95" fmla="*/ 2185288 h 218757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74953"/>
                <a:gd name="T145" fmla="*/ 0 h 2187576"/>
                <a:gd name="T146" fmla="*/ 1774953 w 1774953"/>
                <a:gd name="T147" fmla="*/ 2187576 h 218757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6" name="Полилиния 9"/>
            <p:cNvSpPr>
              <a:spLocks noChangeArrowheads="1"/>
            </p:cNvSpPr>
            <p:nvPr/>
          </p:nvSpPr>
          <p:spPr bwMode="auto">
            <a:xfrm>
              <a:off x="6954884" y="4538663"/>
              <a:ext cx="1108213" cy="1804988"/>
            </a:xfrm>
            <a:custGeom>
              <a:avLst/>
              <a:gdLst>
                <a:gd name="T0" fmla="*/ 1100682 w 1109473"/>
                <a:gd name="T1" fmla="*/ 129061 h 1804925"/>
                <a:gd name="T2" fmla="*/ 1091988 w 1109473"/>
                <a:gd name="T3" fmla="*/ 137956 h 1804925"/>
                <a:gd name="T4" fmla="*/ 1082160 w 1109473"/>
                <a:gd name="T5" fmla="*/ 152054 h 1804925"/>
                <a:gd name="T6" fmla="*/ 1054694 w 1109473"/>
                <a:gd name="T7" fmla="*/ 206296 h 1804925"/>
                <a:gd name="T8" fmla="*/ 1039448 w 1109473"/>
                <a:gd name="T9" fmla="*/ 250379 h 1804925"/>
                <a:gd name="T10" fmla="*/ 1022942 w 1109473"/>
                <a:gd name="T11" fmla="*/ 306654 h 1804925"/>
                <a:gd name="T12" fmla="*/ 1007823 w 1109473"/>
                <a:gd name="T13" fmla="*/ 377154 h 1804925"/>
                <a:gd name="T14" fmla="*/ 992325 w 1109473"/>
                <a:gd name="T15" fmla="*/ 464169 h 1804925"/>
                <a:gd name="T16" fmla="*/ 980357 w 1109473"/>
                <a:gd name="T17" fmla="*/ 567956 h 1804925"/>
                <a:gd name="T18" fmla="*/ 970528 w 1109473"/>
                <a:gd name="T19" fmla="*/ 691556 h 1804925"/>
                <a:gd name="T20" fmla="*/ 964102 w 1109473"/>
                <a:gd name="T21" fmla="*/ 835862 h 1804925"/>
                <a:gd name="T22" fmla="*/ 961835 w 1109473"/>
                <a:gd name="T23" fmla="*/ 1002528 h 1804925"/>
                <a:gd name="T24" fmla="*/ 964102 w 1109473"/>
                <a:gd name="T25" fmla="*/ 1192189 h 1804925"/>
                <a:gd name="T26" fmla="*/ 972796 w 1109473"/>
                <a:gd name="T27" fmla="*/ 1407375 h 1804925"/>
                <a:gd name="T28" fmla="*/ 987033 w 1109473"/>
                <a:gd name="T29" fmla="*/ 1649882 h 1804925"/>
                <a:gd name="T30" fmla="*/ 960702 w 1109473"/>
                <a:gd name="T31" fmla="*/ 1647595 h 1804925"/>
                <a:gd name="T32" fmla="*/ 904886 w 1109473"/>
                <a:gd name="T33" fmla="*/ 1645556 h 1804925"/>
                <a:gd name="T34" fmla="*/ 842645 w 1109473"/>
                <a:gd name="T35" fmla="*/ 1646580 h 1804925"/>
                <a:gd name="T36" fmla="*/ 793511 w 1109473"/>
                <a:gd name="T37" fmla="*/ 1648993 h 1804925"/>
                <a:gd name="T38" fmla="*/ 737818 w 1109473"/>
                <a:gd name="T39" fmla="*/ 1653183 h 1804925"/>
                <a:gd name="T40" fmla="*/ 675452 w 1109473"/>
                <a:gd name="T41" fmla="*/ 1659914 h 1804925"/>
                <a:gd name="T42" fmla="*/ 607540 w 1109473"/>
                <a:gd name="T43" fmla="*/ 1668551 h 1804925"/>
                <a:gd name="T44" fmla="*/ 571634 w 1109473"/>
                <a:gd name="T45" fmla="*/ 1675158 h 1804925"/>
                <a:gd name="T46" fmla="*/ 495029 w 1109473"/>
                <a:gd name="T47" fmla="*/ 1688496 h 1804925"/>
                <a:gd name="T48" fmla="*/ 371680 w 1109473"/>
                <a:gd name="T49" fmla="*/ 1717206 h 1804925"/>
                <a:gd name="T50" fmla="*/ 282981 w 1109473"/>
                <a:gd name="T51" fmla="*/ 1741597 h 1804925"/>
                <a:gd name="T52" fmla="*/ 190124 w 1109473"/>
                <a:gd name="T53" fmla="*/ 1771195 h 1804925"/>
                <a:gd name="T54" fmla="*/ 93865 w 1109473"/>
                <a:gd name="T55" fmla="*/ 1805365 h 1804925"/>
                <a:gd name="T56" fmla="*/ 79626 w 1109473"/>
                <a:gd name="T57" fmla="*/ 1764717 h 1804925"/>
                <a:gd name="T58" fmla="*/ 65641 w 1109473"/>
                <a:gd name="T59" fmla="*/ 1710602 h 1804925"/>
                <a:gd name="T60" fmla="*/ 49137 w 1109473"/>
                <a:gd name="T61" fmla="*/ 1634507 h 1804925"/>
                <a:gd name="T62" fmla="*/ 31624 w 1109473"/>
                <a:gd name="T63" fmla="*/ 1535299 h 1804925"/>
                <a:gd name="T64" fmla="*/ 17385 w 1109473"/>
                <a:gd name="T65" fmla="*/ 1409407 h 1804925"/>
                <a:gd name="T66" fmla="*/ 5419 w 1109473"/>
                <a:gd name="T67" fmla="*/ 1258370 h 1804925"/>
                <a:gd name="T68" fmla="*/ 0 w 1109473"/>
                <a:gd name="T69" fmla="*/ 1080909 h 1804925"/>
                <a:gd name="T70" fmla="*/ 0 w 1109473"/>
                <a:gd name="T71" fmla="*/ 893407 h 1804925"/>
                <a:gd name="T72" fmla="*/ 4410 w 1109473"/>
                <a:gd name="T73" fmla="*/ 716836 h 1804925"/>
                <a:gd name="T74" fmla="*/ 13103 w 1109473"/>
                <a:gd name="T75" fmla="*/ 553726 h 1804925"/>
                <a:gd name="T76" fmla="*/ 27215 w 1109473"/>
                <a:gd name="T77" fmla="*/ 409037 h 1804925"/>
                <a:gd name="T78" fmla="*/ 45736 w 1109473"/>
                <a:gd name="T79" fmla="*/ 286835 h 1804925"/>
                <a:gd name="T80" fmla="*/ 69800 w 1109473"/>
                <a:gd name="T81" fmla="*/ 190675 h 1804925"/>
                <a:gd name="T82" fmla="*/ 101551 w 1109473"/>
                <a:gd name="T83" fmla="*/ 125630 h 1804925"/>
                <a:gd name="T84" fmla="*/ 138844 w 1109473"/>
                <a:gd name="T85" fmla="*/ 93873 h 1804925"/>
                <a:gd name="T86" fmla="*/ 199952 w 1109473"/>
                <a:gd name="T87" fmla="*/ 74951 h 1804925"/>
                <a:gd name="T88" fmla="*/ 270887 w 1109473"/>
                <a:gd name="T89" fmla="*/ 56275 h 1804925"/>
                <a:gd name="T90" fmla="*/ 326702 w 1109473"/>
                <a:gd name="T91" fmla="*/ 42940 h 1804925"/>
                <a:gd name="T92" fmla="*/ 389069 w 1109473"/>
                <a:gd name="T93" fmla="*/ 30740 h 1804925"/>
                <a:gd name="T94" fmla="*/ 421827 w 1109473"/>
                <a:gd name="T95" fmla="*/ 24264 h 1804925"/>
                <a:gd name="T96" fmla="*/ 490619 w 1109473"/>
                <a:gd name="T97" fmla="*/ 13207 h 1804925"/>
                <a:gd name="T98" fmla="*/ 526780 w 1109473"/>
                <a:gd name="T99" fmla="*/ 8763 h 1804925"/>
                <a:gd name="T100" fmla="*/ 598847 w 1109473"/>
                <a:gd name="T101" fmla="*/ 2286 h 1804925"/>
                <a:gd name="T102" fmla="*/ 673185 w 1109473"/>
                <a:gd name="T103" fmla="*/ 0 h 1804925"/>
                <a:gd name="T104" fmla="*/ 710477 w 1109473"/>
                <a:gd name="T105" fmla="*/ 0 h 1804925"/>
                <a:gd name="T106" fmla="*/ 747519 w 1109473"/>
                <a:gd name="T107" fmla="*/ 1143 h 1804925"/>
                <a:gd name="T108" fmla="*/ 819841 w 1109473"/>
                <a:gd name="T109" fmla="*/ 7746 h 1804925"/>
                <a:gd name="T110" fmla="*/ 890900 w 1109473"/>
                <a:gd name="T111" fmla="*/ 20834 h 1804925"/>
                <a:gd name="T112" fmla="*/ 924540 w 1109473"/>
                <a:gd name="T113" fmla="*/ 30740 h 1804925"/>
                <a:gd name="T114" fmla="*/ 957552 w 1109473"/>
                <a:gd name="T115" fmla="*/ 41789 h 1804925"/>
                <a:gd name="T116" fmla="*/ 989301 w 1109473"/>
                <a:gd name="T117" fmla="*/ 55132 h 1804925"/>
                <a:gd name="T118" fmla="*/ 1048143 w 1109473"/>
                <a:gd name="T119" fmla="*/ 87016 h 18049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9473"/>
                <a:gd name="T181" fmla="*/ 0 h 1804925"/>
                <a:gd name="T182" fmla="*/ 1109473 w 1109473"/>
                <a:gd name="T183" fmla="*/ 1804925 h 18049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7" name="Полилиния 10"/>
            <p:cNvSpPr>
              <a:spLocks noChangeArrowheads="1"/>
            </p:cNvSpPr>
            <p:nvPr/>
          </p:nvSpPr>
          <p:spPr bwMode="auto">
            <a:xfrm>
              <a:off x="7008866" y="4518025"/>
              <a:ext cx="1000250" cy="568325"/>
            </a:xfrm>
            <a:custGeom>
              <a:avLst/>
              <a:gdLst>
                <a:gd name="T0" fmla="*/ 993401 w 1001396"/>
                <a:gd name="T1" fmla="*/ 104122 h 568833"/>
                <a:gd name="T2" fmla="*/ 983698 w 1001396"/>
                <a:gd name="T3" fmla="*/ 113967 h 568833"/>
                <a:gd name="T4" fmla="*/ 949682 w 1001396"/>
                <a:gd name="T5" fmla="*/ 172022 h 568833"/>
                <a:gd name="T6" fmla="*/ 938722 w 1001396"/>
                <a:gd name="T7" fmla="*/ 196127 h 568833"/>
                <a:gd name="T8" fmla="*/ 881903 w 1001396"/>
                <a:gd name="T9" fmla="*/ 201554 h 568833"/>
                <a:gd name="T10" fmla="*/ 838311 w 1001396"/>
                <a:gd name="T11" fmla="*/ 206981 h 568833"/>
                <a:gd name="T12" fmla="*/ 790186 w 1001396"/>
                <a:gd name="T13" fmla="*/ 213670 h 568833"/>
                <a:gd name="T14" fmla="*/ 737649 w 1001396"/>
                <a:gd name="T15" fmla="*/ 222505 h 568833"/>
                <a:gd name="T16" fmla="*/ 681837 w 1001396"/>
                <a:gd name="T17" fmla="*/ 234367 h 568833"/>
                <a:gd name="T18" fmla="*/ 623000 w 1001396"/>
                <a:gd name="T19" fmla="*/ 248756 h 568833"/>
                <a:gd name="T20" fmla="*/ 530023 w 1001396"/>
                <a:gd name="T21" fmla="*/ 275007 h 568833"/>
                <a:gd name="T22" fmla="*/ 498401 w 1001396"/>
                <a:gd name="T23" fmla="*/ 285987 h 568833"/>
                <a:gd name="T24" fmla="*/ 433896 w 1001396"/>
                <a:gd name="T25" fmla="*/ 310093 h 568833"/>
                <a:gd name="T26" fmla="*/ 400007 w 1001396"/>
                <a:gd name="T27" fmla="*/ 323219 h 568833"/>
                <a:gd name="T28" fmla="*/ 299343 w 1001396"/>
                <a:gd name="T29" fmla="*/ 368148 h 568833"/>
                <a:gd name="T30" fmla="*/ 265578 w 1001396"/>
                <a:gd name="T31" fmla="*/ 385692 h 568833"/>
                <a:gd name="T32" fmla="*/ 232822 w 1001396"/>
                <a:gd name="T33" fmla="*/ 404245 h 568833"/>
                <a:gd name="T34" fmla="*/ 198805 w 1001396"/>
                <a:gd name="T35" fmla="*/ 422923 h 568833"/>
                <a:gd name="T36" fmla="*/ 165042 w 1001396"/>
                <a:gd name="T37" fmla="*/ 443748 h 568833"/>
                <a:gd name="T38" fmla="*/ 131025 w 1001396"/>
                <a:gd name="T39" fmla="*/ 465581 h 568833"/>
                <a:gd name="T40" fmla="*/ 98395 w 1001396"/>
                <a:gd name="T41" fmla="*/ 488678 h 568833"/>
                <a:gd name="T42" fmla="*/ 65388 w 1001396"/>
                <a:gd name="T43" fmla="*/ 512783 h 568833"/>
                <a:gd name="T44" fmla="*/ 32754 w 1001396"/>
                <a:gd name="T45" fmla="*/ 537899 h 568833"/>
                <a:gd name="T46" fmla="*/ 0 w 1001396"/>
                <a:gd name="T47" fmla="*/ 565285 h 568833"/>
                <a:gd name="T48" fmla="*/ 5419 w 1001396"/>
                <a:gd name="T49" fmla="*/ 468989 h 568833"/>
                <a:gd name="T50" fmla="*/ 13103 w 1001396"/>
                <a:gd name="T51" fmla="*/ 382283 h 568833"/>
                <a:gd name="T52" fmla="*/ 24061 w 1001396"/>
                <a:gd name="T53" fmla="*/ 306812 h 568833"/>
                <a:gd name="T54" fmla="*/ 36157 w 1001396"/>
                <a:gd name="T55" fmla="*/ 242193 h 568833"/>
                <a:gd name="T56" fmla="*/ 51275 w 1001396"/>
                <a:gd name="T57" fmla="*/ 189691 h 568833"/>
                <a:gd name="T58" fmla="*/ 68788 w 1001396"/>
                <a:gd name="T59" fmla="*/ 148925 h 568833"/>
                <a:gd name="T60" fmla="*/ 88441 w 1001396"/>
                <a:gd name="T61" fmla="*/ 121538 h 568833"/>
                <a:gd name="T62" fmla="*/ 110489 w 1001396"/>
                <a:gd name="T63" fmla="*/ 107403 h 568833"/>
                <a:gd name="T64" fmla="*/ 185704 w 1001396"/>
                <a:gd name="T65" fmla="*/ 83171 h 568833"/>
                <a:gd name="T66" fmla="*/ 256885 w 1001396"/>
                <a:gd name="T67" fmla="*/ 62346 h 568833"/>
                <a:gd name="T68" fmla="*/ 311437 w 1001396"/>
                <a:gd name="T69" fmla="*/ 48212 h 568833"/>
                <a:gd name="T70" fmla="*/ 403280 w 1001396"/>
                <a:gd name="T71" fmla="*/ 28398 h 568833"/>
                <a:gd name="T72" fmla="*/ 435912 w 1001396"/>
                <a:gd name="T73" fmla="*/ 21958 h 568833"/>
                <a:gd name="T74" fmla="*/ 468920 w 1001396"/>
                <a:gd name="T75" fmla="*/ 16404 h 568833"/>
                <a:gd name="T76" fmla="*/ 536575 w 1001396"/>
                <a:gd name="T77" fmla="*/ 7570 h 568833"/>
                <a:gd name="T78" fmla="*/ 605490 w 1001396"/>
                <a:gd name="T79" fmla="*/ 1008 h 568833"/>
                <a:gd name="T80" fmla="*/ 639254 w 1001396"/>
                <a:gd name="T81" fmla="*/ 0 h 568833"/>
                <a:gd name="T82" fmla="*/ 674278 w 1001396"/>
                <a:gd name="T83" fmla="*/ 0 h 568833"/>
                <a:gd name="T84" fmla="*/ 707033 w 1001396"/>
                <a:gd name="T85" fmla="*/ 1008 h 568833"/>
                <a:gd name="T86" fmla="*/ 741049 w 1001396"/>
                <a:gd name="T87" fmla="*/ 3280 h 568833"/>
                <a:gd name="T88" fmla="*/ 773804 w 1001396"/>
                <a:gd name="T89" fmla="*/ 7570 h 568833"/>
                <a:gd name="T90" fmla="*/ 836171 w 1001396"/>
                <a:gd name="T91" fmla="*/ 19686 h 568833"/>
                <a:gd name="T92" fmla="*/ 893997 w 1001396"/>
                <a:gd name="T93" fmla="*/ 39379 h 568833"/>
                <a:gd name="T94" fmla="*/ 947540 w 1001396"/>
                <a:gd name="T95" fmla="*/ 67772 h 5688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01396"/>
                <a:gd name="T145" fmla="*/ 0 h 568833"/>
                <a:gd name="T146" fmla="*/ 1001396 w 1001396"/>
                <a:gd name="T147" fmla="*/ 568833 h 5688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close/>
                </a:path>
              </a:pathLst>
            </a:custGeom>
            <a:solidFill>
              <a:srgbClr val="49D6D8"/>
            </a:solidFill>
            <a:ln w="0" algn="ctr">
              <a:solidFill>
                <a:srgbClr val="49D6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8" name="Полилиния 11"/>
            <p:cNvSpPr>
              <a:spLocks noChangeArrowheads="1"/>
            </p:cNvSpPr>
            <p:nvPr/>
          </p:nvSpPr>
          <p:spPr bwMode="auto">
            <a:xfrm>
              <a:off x="7015216" y="4859338"/>
              <a:ext cx="895461" cy="1389063"/>
            </a:xfrm>
            <a:custGeom>
              <a:avLst/>
              <a:gdLst>
                <a:gd name="T0" fmla="*/ 0 w 894589"/>
                <a:gd name="T1" fmla="*/ 765087 h 1389382"/>
                <a:gd name="T2" fmla="*/ 32221 w 894589"/>
                <a:gd name="T3" fmla="*/ 701311 h 1389382"/>
                <a:gd name="T4" fmla="*/ 67771 w 894589"/>
                <a:gd name="T5" fmla="*/ 636391 h 1389382"/>
                <a:gd name="T6" fmla="*/ 107537 w 894589"/>
                <a:gd name="T7" fmla="*/ 569059 h 1389382"/>
                <a:gd name="T8" fmla="*/ 149735 w 894589"/>
                <a:gd name="T9" fmla="*/ 502114 h 1389382"/>
                <a:gd name="T10" fmla="*/ 195256 w 894589"/>
                <a:gd name="T11" fmla="*/ 436054 h 1389382"/>
                <a:gd name="T12" fmla="*/ 243974 w 894589"/>
                <a:gd name="T13" fmla="*/ 371007 h 1389382"/>
                <a:gd name="T14" fmla="*/ 295122 w 894589"/>
                <a:gd name="T15" fmla="*/ 309510 h 1389382"/>
                <a:gd name="T16" fmla="*/ 350488 w 894589"/>
                <a:gd name="T17" fmla="*/ 249918 h 1389382"/>
                <a:gd name="T18" fmla="*/ 408285 w 894589"/>
                <a:gd name="T19" fmla="*/ 194885 h 1389382"/>
                <a:gd name="T20" fmla="*/ 470557 w 894589"/>
                <a:gd name="T21" fmla="*/ 145312 h 1389382"/>
                <a:gd name="T22" fmla="*/ 534622 w 894589"/>
                <a:gd name="T23" fmla="*/ 101313 h 1389382"/>
                <a:gd name="T24" fmla="*/ 567995 w 894589"/>
                <a:gd name="T25" fmla="*/ 82544 h 1389382"/>
                <a:gd name="T26" fmla="*/ 601241 w 894589"/>
                <a:gd name="T27" fmla="*/ 65046 h 1389382"/>
                <a:gd name="T28" fmla="*/ 636788 w 894589"/>
                <a:gd name="T29" fmla="*/ 48565 h 1389382"/>
                <a:gd name="T30" fmla="*/ 672337 w 894589"/>
                <a:gd name="T31" fmla="*/ 35250 h 1389382"/>
                <a:gd name="T32" fmla="*/ 707755 w 894589"/>
                <a:gd name="T33" fmla="*/ 23207 h 1389382"/>
                <a:gd name="T34" fmla="*/ 745476 w 894589"/>
                <a:gd name="T35" fmla="*/ 14458 h 1389382"/>
                <a:gd name="T36" fmla="*/ 783198 w 894589"/>
                <a:gd name="T37" fmla="*/ 6591 h 1389382"/>
                <a:gd name="T38" fmla="*/ 822070 w 894589"/>
                <a:gd name="T39" fmla="*/ 2280 h 1389382"/>
                <a:gd name="T40" fmla="*/ 860943 w 894589"/>
                <a:gd name="T41" fmla="*/ 0 h 1389382"/>
                <a:gd name="T42" fmla="*/ 900710 w 894589"/>
                <a:gd name="T43" fmla="*/ 1144 h 1389382"/>
                <a:gd name="T44" fmla="*/ 892015 w 894589"/>
                <a:gd name="T45" fmla="*/ 39688 h 1389382"/>
                <a:gd name="T46" fmla="*/ 883064 w 894589"/>
                <a:gd name="T47" fmla="*/ 82544 h 1389382"/>
                <a:gd name="T48" fmla="*/ 867464 w 894589"/>
                <a:gd name="T49" fmla="*/ 180682 h 1389382"/>
                <a:gd name="T50" fmla="*/ 860943 w 894589"/>
                <a:gd name="T51" fmla="*/ 235716 h 1389382"/>
                <a:gd name="T52" fmla="*/ 855444 w 894589"/>
                <a:gd name="T53" fmla="*/ 295054 h 1389382"/>
                <a:gd name="T54" fmla="*/ 846365 w 894589"/>
                <a:gd name="T55" fmla="*/ 427177 h 1389382"/>
                <a:gd name="T56" fmla="*/ 812097 w 894589"/>
                <a:gd name="T57" fmla="*/ 445942 h 1389382"/>
                <a:gd name="T58" fmla="*/ 775527 w 894589"/>
                <a:gd name="T59" fmla="*/ 467876 h 1389382"/>
                <a:gd name="T60" fmla="*/ 736781 w 894589"/>
                <a:gd name="T61" fmla="*/ 494248 h 1389382"/>
                <a:gd name="T62" fmla="*/ 697783 w 894589"/>
                <a:gd name="T63" fmla="*/ 524052 h 1389382"/>
                <a:gd name="T64" fmla="*/ 656735 w 894589"/>
                <a:gd name="T65" fmla="*/ 559172 h 1389382"/>
                <a:gd name="T66" fmla="*/ 615690 w 894589"/>
                <a:gd name="T67" fmla="*/ 598983 h 1389382"/>
                <a:gd name="T68" fmla="*/ 574773 w 894589"/>
                <a:gd name="T69" fmla="*/ 643997 h 1389382"/>
                <a:gd name="T70" fmla="*/ 532576 w 894589"/>
                <a:gd name="T71" fmla="*/ 694713 h 1389382"/>
                <a:gd name="T72" fmla="*/ 490250 w 894589"/>
                <a:gd name="T73" fmla="*/ 752027 h 1389382"/>
                <a:gd name="T74" fmla="*/ 449204 w 894589"/>
                <a:gd name="T75" fmla="*/ 813651 h 1389382"/>
                <a:gd name="T76" fmla="*/ 408285 w 894589"/>
                <a:gd name="T77" fmla="*/ 882880 h 1389382"/>
                <a:gd name="T78" fmla="*/ 368263 w 894589"/>
                <a:gd name="T79" fmla="*/ 958958 h 1389382"/>
                <a:gd name="T80" fmla="*/ 329391 w 894589"/>
                <a:gd name="T81" fmla="*/ 1042514 h 1389382"/>
                <a:gd name="T82" fmla="*/ 292947 w 894589"/>
                <a:gd name="T83" fmla="*/ 1132799 h 1389382"/>
                <a:gd name="T84" fmla="*/ 257400 w 894589"/>
                <a:gd name="T85" fmla="*/ 1230808 h 1389382"/>
                <a:gd name="T86" fmla="*/ 224027 w 894589"/>
                <a:gd name="T87" fmla="*/ 1337573 h 1389382"/>
                <a:gd name="T88" fmla="*/ 170832 w 894589"/>
                <a:gd name="T89" fmla="*/ 1354056 h 1389382"/>
                <a:gd name="T90" fmla="*/ 117639 w 894589"/>
                <a:gd name="T91" fmla="*/ 1372694 h 1389382"/>
                <a:gd name="T92" fmla="*/ 81070 w 894589"/>
                <a:gd name="T93" fmla="*/ 1387148 h 1389382"/>
                <a:gd name="T94" fmla="*/ 72118 w 894589"/>
                <a:gd name="T95" fmla="*/ 1351773 h 1389382"/>
                <a:gd name="T96" fmla="*/ 62142 w 894589"/>
                <a:gd name="T97" fmla="*/ 1305746 h 1389382"/>
                <a:gd name="T98" fmla="*/ 49868 w 894589"/>
                <a:gd name="T99" fmla="*/ 1240574 h 1389382"/>
                <a:gd name="T100" fmla="*/ 36700 w 894589"/>
                <a:gd name="T101" fmla="*/ 1154862 h 1389382"/>
                <a:gd name="T102" fmla="*/ 23402 w 894589"/>
                <a:gd name="T103" fmla="*/ 1047080 h 1389382"/>
                <a:gd name="T104" fmla="*/ 9975 w 894589"/>
                <a:gd name="T105" fmla="*/ 918258 h 13893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94589"/>
                <a:gd name="T160" fmla="*/ 0 h 1389382"/>
                <a:gd name="T161" fmla="*/ 894589 w 894589"/>
                <a:gd name="T162" fmla="*/ 1389382 h 13893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close/>
                </a:path>
              </a:pathLst>
            </a:custGeom>
            <a:solidFill>
              <a:srgbClr val="AFEDEF"/>
            </a:solidFill>
            <a:ln w="0" algn="ctr">
              <a:solidFill>
                <a:srgbClr val="AFED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9" name="Полилиния 12"/>
            <p:cNvSpPr>
              <a:spLocks noChangeArrowheads="1"/>
            </p:cNvSpPr>
            <p:nvPr/>
          </p:nvSpPr>
          <p:spPr bwMode="auto">
            <a:xfrm>
              <a:off x="7005690" y="4714875"/>
              <a:ext cx="949443" cy="909638"/>
            </a:xfrm>
            <a:custGeom>
              <a:avLst/>
              <a:gdLst>
                <a:gd name="T0" fmla="*/ 903882 w 949706"/>
                <a:gd name="T1" fmla="*/ 144470 h 909576"/>
                <a:gd name="T2" fmla="*/ 864461 w 949706"/>
                <a:gd name="T3" fmla="*/ 143326 h 909576"/>
                <a:gd name="T4" fmla="*/ 825928 w 949706"/>
                <a:gd name="T5" fmla="*/ 145613 h 909576"/>
                <a:gd name="T6" fmla="*/ 787398 w 949706"/>
                <a:gd name="T7" fmla="*/ 149931 h 909576"/>
                <a:gd name="T8" fmla="*/ 750002 w 949706"/>
                <a:gd name="T9" fmla="*/ 157812 h 909576"/>
                <a:gd name="T10" fmla="*/ 712611 w 949706"/>
                <a:gd name="T11" fmla="*/ 166575 h 909576"/>
                <a:gd name="T12" fmla="*/ 677499 w 949706"/>
                <a:gd name="T13" fmla="*/ 178646 h 909576"/>
                <a:gd name="T14" fmla="*/ 642262 w 949706"/>
                <a:gd name="T15" fmla="*/ 191989 h 909576"/>
                <a:gd name="T16" fmla="*/ 607027 w 949706"/>
                <a:gd name="T17" fmla="*/ 208505 h 909576"/>
                <a:gd name="T18" fmla="*/ 574069 w 949706"/>
                <a:gd name="T19" fmla="*/ 226038 h 909576"/>
                <a:gd name="T20" fmla="*/ 540986 w 949706"/>
                <a:gd name="T21" fmla="*/ 244849 h 909576"/>
                <a:gd name="T22" fmla="*/ 477484 w 949706"/>
                <a:gd name="T23" fmla="*/ 288939 h 909576"/>
                <a:gd name="T24" fmla="*/ 415754 w 949706"/>
                <a:gd name="T25" fmla="*/ 338617 h 909576"/>
                <a:gd name="T26" fmla="*/ 358462 w 949706"/>
                <a:gd name="T27" fmla="*/ 393763 h 909576"/>
                <a:gd name="T28" fmla="*/ 303577 w 949706"/>
                <a:gd name="T29" fmla="*/ 453480 h 909576"/>
                <a:gd name="T30" fmla="*/ 252875 w 949706"/>
                <a:gd name="T31" fmla="*/ 515103 h 909576"/>
                <a:gd name="T32" fmla="*/ 204579 w 949706"/>
                <a:gd name="T33" fmla="*/ 580290 h 909576"/>
                <a:gd name="T34" fmla="*/ 159458 w 949706"/>
                <a:gd name="T35" fmla="*/ 646484 h 909576"/>
                <a:gd name="T36" fmla="*/ 117624 w 949706"/>
                <a:gd name="T37" fmla="*/ 713575 h 909576"/>
                <a:gd name="T38" fmla="*/ 78204 w 949706"/>
                <a:gd name="T39" fmla="*/ 781040 h 909576"/>
                <a:gd name="T40" fmla="*/ 42969 w 949706"/>
                <a:gd name="T41" fmla="*/ 846100 h 909576"/>
                <a:gd name="T42" fmla="*/ 11028 w 949706"/>
                <a:gd name="T43" fmla="*/ 910009 h 909576"/>
                <a:gd name="T44" fmla="*/ 10011 w 949706"/>
                <a:gd name="T45" fmla="*/ 904547 h 909576"/>
                <a:gd name="T46" fmla="*/ 10011 w 949706"/>
                <a:gd name="T47" fmla="*/ 891333 h 909576"/>
                <a:gd name="T48" fmla="*/ 8876 w 949706"/>
                <a:gd name="T49" fmla="*/ 885864 h 909576"/>
                <a:gd name="T50" fmla="*/ 0 w 949706"/>
                <a:gd name="T51" fmla="*/ 608879 h 909576"/>
                <a:gd name="T52" fmla="*/ 0 w 949706"/>
                <a:gd name="T53" fmla="*/ 485372 h 909576"/>
                <a:gd name="T54" fmla="*/ 3422 w 949706"/>
                <a:gd name="T55" fmla="*/ 371650 h 909576"/>
                <a:gd name="T56" fmla="*/ 53997 w 949706"/>
                <a:gd name="T57" fmla="*/ 330869 h 909576"/>
                <a:gd name="T58" fmla="*/ 104444 w 949706"/>
                <a:gd name="T59" fmla="*/ 292240 h 909576"/>
                <a:gd name="T60" fmla="*/ 156163 w 949706"/>
                <a:gd name="T61" fmla="*/ 258190 h 909576"/>
                <a:gd name="T62" fmla="*/ 208000 w 949706"/>
                <a:gd name="T63" fmla="*/ 226038 h 909576"/>
                <a:gd name="T64" fmla="*/ 259591 w 949706"/>
                <a:gd name="T65" fmla="*/ 196307 h 909576"/>
                <a:gd name="T66" fmla="*/ 311310 w 949706"/>
                <a:gd name="T67" fmla="*/ 169884 h 909576"/>
                <a:gd name="T68" fmla="*/ 362895 w 949706"/>
                <a:gd name="T69" fmla="*/ 145613 h 909576"/>
                <a:gd name="T70" fmla="*/ 414612 w 949706"/>
                <a:gd name="T71" fmla="*/ 123500 h 909576"/>
                <a:gd name="T72" fmla="*/ 455301 w 949706"/>
                <a:gd name="T73" fmla="*/ 108126 h 909576"/>
                <a:gd name="T74" fmla="*/ 496114 w 949706"/>
                <a:gd name="T75" fmla="*/ 93642 h 909576"/>
                <a:gd name="T76" fmla="*/ 535539 w 949706"/>
                <a:gd name="T77" fmla="*/ 80554 h 909576"/>
                <a:gd name="T78" fmla="*/ 575212 w 949706"/>
                <a:gd name="T79" fmla="*/ 68361 h 909576"/>
                <a:gd name="T80" fmla="*/ 613743 w 949706"/>
                <a:gd name="T81" fmla="*/ 57305 h 909576"/>
                <a:gd name="T82" fmla="*/ 651009 w 949706"/>
                <a:gd name="T83" fmla="*/ 47520 h 909576"/>
                <a:gd name="T84" fmla="*/ 687387 w 949706"/>
                <a:gd name="T85" fmla="*/ 38502 h 909576"/>
                <a:gd name="T86" fmla="*/ 722500 w 949706"/>
                <a:gd name="T87" fmla="*/ 32019 h 909576"/>
                <a:gd name="T88" fmla="*/ 788410 w 949706"/>
                <a:gd name="T89" fmla="*/ 18550 h 909576"/>
                <a:gd name="T90" fmla="*/ 848872 w 949706"/>
                <a:gd name="T91" fmla="*/ 10040 h 909576"/>
                <a:gd name="T92" fmla="*/ 901854 w 949706"/>
                <a:gd name="T93" fmla="*/ 4445 h 909576"/>
                <a:gd name="T94" fmla="*/ 947864 w 949706"/>
                <a:gd name="T95" fmla="*/ 0 h 909576"/>
                <a:gd name="T96" fmla="*/ 925936 w 949706"/>
                <a:gd name="T97" fmla="*/ 61751 h 909576"/>
                <a:gd name="T98" fmla="*/ 909461 w 949706"/>
                <a:gd name="T99" fmla="*/ 121214 h 9095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49706"/>
                <a:gd name="T151" fmla="*/ 0 h 909576"/>
                <a:gd name="T152" fmla="*/ 949706 w 949706"/>
                <a:gd name="T153" fmla="*/ 909576 h 9095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close/>
                </a:path>
              </a:pathLst>
            </a:custGeom>
            <a:solidFill>
              <a:srgbClr val="84E2E5"/>
            </a:solidFill>
            <a:ln w="0" algn="ctr">
              <a:solidFill>
                <a:srgbClr val="84E2E5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0" name="Полилиния 13"/>
            <p:cNvSpPr>
              <a:spLocks noChangeArrowheads="1"/>
            </p:cNvSpPr>
            <p:nvPr/>
          </p:nvSpPr>
          <p:spPr bwMode="auto">
            <a:xfrm>
              <a:off x="7239082" y="5286375"/>
              <a:ext cx="636666" cy="912813"/>
            </a:xfrm>
            <a:custGeom>
              <a:avLst/>
              <a:gdLst>
                <a:gd name="T0" fmla="*/ 0 w 636778"/>
                <a:gd name="T1" fmla="*/ 918539 h 911862"/>
                <a:gd name="T2" fmla="*/ 33105 w 636778"/>
                <a:gd name="T3" fmla="*/ 810821 h 911862"/>
                <a:gd name="T4" fmla="*/ 68368 w 636778"/>
                <a:gd name="T5" fmla="*/ 711932 h 911862"/>
                <a:gd name="T6" fmla="*/ 104522 w 636778"/>
                <a:gd name="T7" fmla="*/ 620846 h 911862"/>
                <a:gd name="T8" fmla="*/ 143080 w 636778"/>
                <a:gd name="T9" fmla="*/ 536540 h 911862"/>
                <a:gd name="T10" fmla="*/ 182782 w 636778"/>
                <a:gd name="T11" fmla="*/ 459782 h 911862"/>
                <a:gd name="T12" fmla="*/ 223374 w 636778"/>
                <a:gd name="T13" fmla="*/ 389932 h 911862"/>
                <a:gd name="T14" fmla="*/ 264092 w 636778"/>
                <a:gd name="T15" fmla="*/ 327758 h 911862"/>
                <a:gd name="T16" fmla="*/ 306073 w 636778"/>
                <a:gd name="T17" fmla="*/ 269933 h 911862"/>
                <a:gd name="T18" fmla="*/ 347934 w 636778"/>
                <a:gd name="T19" fmla="*/ 218760 h 911862"/>
                <a:gd name="T20" fmla="*/ 388525 w 636778"/>
                <a:gd name="T21" fmla="*/ 173346 h 911862"/>
                <a:gd name="T22" fmla="*/ 429235 w 636778"/>
                <a:gd name="T23" fmla="*/ 133175 h 911862"/>
                <a:gd name="T24" fmla="*/ 469954 w 636778"/>
                <a:gd name="T25" fmla="*/ 97740 h 911862"/>
                <a:gd name="T26" fmla="*/ 508639 w 636778"/>
                <a:gd name="T27" fmla="*/ 67674 h 911862"/>
                <a:gd name="T28" fmla="*/ 547079 w 636778"/>
                <a:gd name="T29" fmla="*/ 41069 h 911862"/>
                <a:gd name="T30" fmla="*/ 583352 w 636778"/>
                <a:gd name="T31" fmla="*/ 18937 h 911862"/>
                <a:gd name="T32" fmla="*/ 617346 w 636778"/>
                <a:gd name="T33" fmla="*/ 0 h 911862"/>
                <a:gd name="T34" fmla="*/ 611892 w 636778"/>
                <a:gd name="T35" fmla="*/ 167846 h 911862"/>
                <a:gd name="T36" fmla="*/ 613161 w 636778"/>
                <a:gd name="T37" fmla="*/ 361019 h 911862"/>
                <a:gd name="T38" fmla="*/ 620775 w 636778"/>
                <a:gd name="T39" fmla="*/ 579651 h 911862"/>
                <a:gd name="T40" fmla="*/ 635993 w 636778"/>
                <a:gd name="T41" fmla="*/ 828604 h 911862"/>
                <a:gd name="T42" fmla="*/ 558114 w 636778"/>
                <a:gd name="T43" fmla="*/ 827453 h 911862"/>
                <a:gd name="T44" fmla="*/ 526145 w 636778"/>
                <a:gd name="T45" fmla="*/ 828604 h 911862"/>
                <a:gd name="T46" fmla="*/ 448011 w 636778"/>
                <a:gd name="T47" fmla="*/ 832953 h 911862"/>
                <a:gd name="T48" fmla="*/ 402981 w 636778"/>
                <a:gd name="T49" fmla="*/ 837432 h 911862"/>
                <a:gd name="T50" fmla="*/ 353260 w 636778"/>
                <a:gd name="T51" fmla="*/ 842932 h 911862"/>
                <a:gd name="T52" fmla="*/ 245443 w 636778"/>
                <a:gd name="T53" fmla="*/ 859564 h 911862"/>
                <a:gd name="T54" fmla="*/ 187220 w 636778"/>
                <a:gd name="T55" fmla="*/ 870690 h 911862"/>
                <a:gd name="T56" fmla="*/ 126592 w 636778"/>
                <a:gd name="T57" fmla="*/ 884252 h 911862"/>
                <a:gd name="T58" fmla="*/ 63931 w 636778"/>
                <a:gd name="T59" fmla="*/ 899602 h 91186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36778"/>
                <a:gd name="T91" fmla="*/ 0 h 911862"/>
                <a:gd name="T92" fmla="*/ 636778 w 636778"/>
                <a:gd name="T93" fmla="*/ 911862 h 91186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close/>
                </a:path>
              </a:pathLst>
            </a:custGeom>
            <a:solidFill>
              <a:srgbClr val="EAF9F9"/>
            </a:solidFill>
            <a:ln w="0" algn="ctr">
              <a:solidFill>
                <a:srgbClr val="EAF9F9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1" name="Полилиния 14"/>
            <p:cNvSpPr>
              <a:spLocks noChangeArrowheads="1"/>
            </p:cNvSpPr>
            <p:nvPr/>
          </p:nvSpPr>
          <p:spPr bwMode="auto">
            <a:xfrm>
              <a:off x="7108891" y="5830889"/>
              <a:ext cx="101613" cy="115887"/>
            </a:xfrm>
            <a:custGeom>
              <a:avLst/>
              <a:gdLst>
                <a:gd name="T0" fmla="*/ 99853 w 101348"/>
                <a:gd name="T1" fmla="*/ 22223 h 115697"/>
                <a:gd name="T2" fmla="*/ 103216 w 101348"/>
                <a:gd name="T3" fmla="*/ 31089 h 115697"/>
                <a:gd name="T4" fmla="*/ 101016 w 101348"/>
                <a:gd name="T5" fmla="*/ 41366 h 115697"/>
                <a:gd name="T6" fmla="*/ 96360 w 101348"/>
                <a:gd name="T7" fmla="*/ 52414 h 115697"/>
                <a:gd name="T8" fmla="*/ 86530 w 101348"/>
                <a:gd name="T9" fmla="*/ 63590 h 115697"/>
                <a:gd name="T10" fmla="*/ 80840 w 101348"/>
                <a:gd name="T11" fmla="*/ 66931 h 115697"/>
                <a:gd name="T12" fmla="*/ 77349 w 101348"/>
                <a:gd name="T13" fmla="*/ 68087 h 115697"/>
                <a:gd name="T14" fmla="*/ 80840 w 101348"/>
                <a:gd name="T15" fmla="*/ 71428 h 115697"/>
                <a:gd name="T16" fmla="*/ 80840 w 101348"/>
                <a:gd name="T17" fmla="*/ 72455 h 115697"/>
                <a:gd name="T18" fmla="*/ 86530 w 101348"/>
                <a:gd name="T19" fmla="*/ 83632 h 115697"/>
                <a:gd name="T20" fmla="*/ 88600 w 101348"/>
                <a:gd name="T21" fmla="*/ 95965 h 115697"/>
                <a:gd name="T22" fmla="*/ 87435 w 101348"/>
                <a:gd name="T23" fmla="*/ 105856 h 115697"/>
                <a:gd name="T24" fmla="*/ 83039 w 101348"/>
                <a:gd name="T25" fmla="*/ 113821 h 115697"/>
                <a:gd name="T26" fmla="*/ 79677 w 101348"/>
                <a:gd name="T27" fmla="*/ 116134 h 115697"/>
                <a:gd name="T28" fmla="*/ 75277 w 101348"/>
                <a:gd name="T29" fmla="*/ 117033 h 115697"/>
                <a:gd name="T30" fmla="*/ 70622 w 101348"/>
                <a:gd name="T31" fmla="*/ 117033 h 115697"/>
                <a:gd name="T32" fmla="*/ 66223 w 101348"/>
                <a:gd name="T33" fmla="*/ 116134 h 115697"/>
                <a:gd name="T34" fmla="*/ 61827 w 101348"/>
                <a:gd name="T35" fmla="*/ 113821 h 115697"/>
                <a:gd name="T36" fmla="*/ 57171 w 101348"/>
                <a:gd name="T37" fmla="*/ 110482 h 115697"/>
                <a:gd name="T38" fmla="*/ 48246 w 101348"/>
                <a:gd name="T39" fmla="*/ 100333 h 115697"/>
                <a:gd name="T40" fmla="*/ 42555 w 101348"/>
                <a:gd name="T41" fmla="*/ 89156 h 115697"/>
                <a:gd name="T42" fmla="*/ 39321 w 101348"/>
                <a:gd name="T43" fmla="*/ 92624 h 115697"/>
                <a:gd name="T44" fmla="*/ 29231 w 101348"/>
                <a:gd name="T45" fmla="*/ 99305 h 115697"/>
                <a:gd name="T46" fmla="*/ 19144 w 101348"/>
                <a:gd name="T47" fmla="*/ 101488 h 115697"/>
                <a:gd name="T48" fmla="*/ 14486 w 101348"/>
                <a:gd name="T49" fmla="*/ 101488 h 115697"/>
                <a:gd name="T50" fmla="*/ 10219 w 101348"/>
                <a:gd name="T51" fmla="*/ 100333 h 115697"/>
                <a:gd name="T52" fmla="*/ 6725 w 101348"/>
                <a:gd name="T53" fmla="*/ 98148 h 115697"/>
                <a:gd name="T54" fmla="*/ 3365 w 101348"/>
                <a:gd name="T55" fmla="*/ 94808 h 115697"/>
                <a:gd name="T56" fmla="*/ 0 w 101348"/>
                <a:gd name="T57" fmla="*/ 85945 h 115697"/>
                <a:gd name="T58" fmla="*/ 1037 w 101348"/>
                <a:gd name="T59" fmla="*/ 74768 h 115697"/>
                <a:gd name="T60" fmla="*/ 6725 w 101348"/>
                <a:gd name="T61" fmla="*/ 64747 h 115697"/>
                <a:gd name="T62" fmla="*/ 16945 w 101348"/>
                <a:gd name="T63" fmla="*/ 53570 h 115697"/>
                <a:gd name="T64" fmla="*/ 22377 w 101348"/>
                <a:gd name="T65" fmla="*/ 50101 h 115697"/>
                <a:gd name="T66" fmla="*/ 24705 w 101348"/>
                <a:gd name="T67" fmla="*/ 49202 h 115697"/>
                <a:gd name="T68" fmla="*/ 23540 w 101348"/>
                <a:gd name="T69" fmla="*/ 48046 h 115697"/>
                <a:gd name="T70" fmla="*/ 23540 w 101348"/>
                <a:gd name="T71" fmla="*/ 46890 h 115697"/>
                <a:gd name="T72" fmla="*/ 21212 w 101348"/>
                <a:gd name="T73" fmla="*/ 44578 h 115697"/>
                <a:gd name="T74" fmla="*/ 15651 w 101348"/>
                <a:gd name="T75" fmla="*/ 32502 h 115697"/>
                <a:gd name="T76" fmla="*/ 13454 w 101348"/>
                <a:gd name="T77" fmla="*/ 21327 h 115697"/>
                <a:gd name="T78" fmla="*/ 15651 w 101348"/>
                <a:gd name="T79" fmla="*/ 11174 h 115697"/>
                <a:gd name="T80" fmla="*/ 20049 w 101348"/>
                <a:gd name="T81" fmla="*/ 3210 h 115697"/>
                <a:gd name="T82" fmla="*/ 23540 w 101348"/>
                <a:gd name="T83" fmla="*/ 1157 h 115697"/>
                <a:gd name="T84" fmla="*/ 28068 w 101348"/>
                <a:gd name="T85" fmla="*/ 0 h 115697"/>
                <a:gd name="T86" fmla="*/ 32465 w 101348"/>
                <a:gd name="T87" fmla="*/ 0 h 115697"/>
                <a:gd name="T88" fmla="*/ 36992 w 101348"/>
                <a:gd name="T89" fmla="*/ 1157 h 115697"/>
                <a:gd name="T90" fmla="*/ 41649 w 101348"/>
                <a:gd name="T91" fmla="*/ 3210 h 115697"/>
                <a:gd name="T92" fmla="*/ 45918 w 101348"/>
                <a:gd name="T93" fmla="*/ 6680 h 115697"/>
                <a:gd name="T94" fmla="*/ 53808 w 101348"/>
                <a:gd name="T95" fmla="*/ 15674 h 115697"/>
                <a:gd name="T96" fmla="*/ 54970 w 101348"/>
                <a:gd name="T97" fmla="*/ 19013 h 115697"/>
                <a:gd name="T98" fmla="*/ 57171 w 101348"/>
                <a:gd name="T99" fmla="*/ 21327 h 115697"/>
                <a:gd name="T100" fmla="*/ 59499 w 101348"/>
                <a:gd name="T101" fmla="*/ 27876 h 115697"/>
                <a:gd name="T102" fmla="*/ 61827 w 101348"/>
                <a:gd name="T103" fmla="*/ 25566 h 115697"/>
                <a:gd name="T104" fmla="*/ 62862 w 101348"/>
                <a:gd name="T105" fmla="*/ 25566 h 115697"/>
                <a:gd name="T106" fmla="*/ 68424 w 101348"/>
                <a:gd name="T107" fmla="*/ 21327 h 115697"/>
                <a:gd name="T108" fmla="*/ 74114 w 101348"/>
                <a:gd name="T109" fmla="*/ 17855 h 115697"/>
                <a:gd name="T110" fmla="*/ 84202 w 101348"/>
                <a:gd name="T111" fmla="*/ 15674 h 115697"/>
                <a:gd name="T112" fmla="*/ 88600 w 101348"/>
                <a:gd name="T113" fmla="*/ 15674 h 115697"/>
                <a:gd name="T114" fmla="*/ 93127 w 101348"/>
                <a:gd name="T115" fmla="*/ 16698 h 115697"/>
                <a:gd name="T116" fmla="*/ 96360 w 101348"/>
                <a:gd name="T117" fmla="*/ 19013 h 1156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8"/>
                <a:gd name="T178" fmla="*/ 0 h 115697"/>
                <a:gd name="T179" fmla="*/ 101348 w 101348"/>
                <a:gd name="T180" fmla="*/ 115697 h 1156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2" name="Полилиния 15"/>
            <p:cNvSpPr>
              <a:spLocks noChangeArrowheads="1"/>
            </p:cNvSpPr>
            <p:nvPr/>
          </p:nvSpPr>
          <p:spPr bwMode="auto">
            <a:xfrm>
              <a:off x="7342282" y="5956301"/>
              <a:ext cx="101613" cy="117475"/>
            </a:xfrm>
            <a:custGeom>
              <a:avLst/>
              <a:gdLst>
                <a:gd name="T0" fmla="*/ 100617 w 101219"/>
                <a:gd name="T1" fmla="*/ 24188 h 116715"/>
                <a:gd name="T2" fmla="*/ 104009 w 101219"/>
                <a:gd name="T3" fmla="*/ 33491 h 116715"/>
                <a:gd name="T4" fmla="*/ 102836 w 101219"/>
                <a:gd name="T5" fmla="*/ 43858 h 116715"/>
                <a:gd name="T6" fmla="*/ 97093 w 101219"/>
                <a:gd name="T7" fmla="*/ 55422 h 116715"/>
                <a:gd name="T8" fmla="*/ 89261 w 101219"/>
                <a:gd name="T9" fmla="*/ 64459 h 116715"/>
                <a:gd name="T10" fmla="*/ 87174 w 101219"/>
                <a:gd name="T11" fmla="*/ 65656 h 116715"/>
                <a:gd name="T12" fmla="*/ 84826 w 101219"/>
                <a:gd name="T13" fmla="*/ 68046 h 116715"/>
                <a:gd name="T14" fmla="*/ 81432 w 101219"/>
                <a:gd name="T15" fmla="*/ 69242 h 116715"/>
                <a:gd name="T16" fmla="*/ 79084 w 101219"/>
                <a:gd name="T17" fmla="*/ 71505 h 116715"/>
                <a:gd name="T18" fmla="*/ 81432 w 101219"/>
                <a:gd name="T19" fmla="*/ 73895 h 116715"/>
                <a:gd name="T20" fmla="*/ 81432 w 101219"/>
                <a:gd name="T21" fmla="*/ 75090 h 116715"/>
                <a:gd name="T22" fmla="*/ 82607 w 101219"/>
                <a:gd name="T23" fmla="*/ 76020 h 116715"/>
                <a:gd name="T24" fmla="*/ 88350 w 101219"/>
                <a:gd name="T25" fmla="*/ 87584 h 116715"/>
                <a:gd name="T26" fmla="*/ 90437 w 101219"/>
                <a:gd name="T27" fmla="*/ 99145 h 116715"/>
                <a:gd name="T28" fmla="*/ 88350 w 101219"/>
                <a:gd name="T29" fmla="*/ 110709 h 116715"/>
                <a:gd name="T30" fmla="*/ 83650 w 101219"/>
                <a:gd name="T31" fmla="*/ 118817 h 116715"/>
                <a:gd name="T32" fmla="*/ 80258 w 101219"/>
                <a:gd name="T33" fmla="*/ 121207 h 116715"/>
                <a:gd name="T34" fmla="*/ 75821 w 101219"/>
                <a:gd name="T35" fmla="*/ 122139 h 116715"/>
                <a:gd name="T36" fmla="*/ 71253 w 101219"/>
                <a:gd name="T37" fmla="*/ 122139 h 116715"/>
                <a:gd name="T38" fmla="*/ 62250 w 101219"/>
                <a:gd name="T39" fmla="*/ 117620 h 116715"/>
                <a:gd name="T40" fmla="*/ 57550 w 101219"/>
                <a:gd name="T41" fmla="*/ 114164 h 116715"/>
                <a:gd name="T42" fmla="*/ 49721 w 101219"/>
                <a:gd name="T43" fmla="*/ 104861 h 116715"/>
                <a:gd name="T44" fmla="*/ 48546 w 101219"/>
                <a:gd name="T45" fmla="*/ 102735 h 116715"/>
                <a:gd name="T46" fmla="*/ 46196 w 101219"/>
                <a:gd name="T47" fmla="*/ 99145 h 116715"/>
                <a:gd name="T48" fmla="*/ 43980 w 101219"/>
                <a:gd name="T49" fmla="*/ 92370 h 116715"/>
                <a:gd name="T50" fmla="*/ 34974 w 101219"/>
                <a:gd name="T51" fmla="*/ 100342 h 116715"/>
                <a:gd name="T52" fmla="*/ 29363 w 101219"/>
                <a:gd name="T53" fmla="*/ 103931 h 116715"/>
                <a:gd name="T54" fmla="*/ 19183 w 101219"/>
                <a:gd name="T55" fmla="*/ 106058 h 116715"/>
                <a:gd name="T56" fmla="*/ 14616 w 101219"/>
                <a:gd name="T57" fmla="*/ 106058 h 116715"/>
                <a:gd name="T58" fmla="*/ 6656 w 101219"/>
                <a:gd name="T59" fmla="*/ 101539 h 116715"/>
                <a:gd name="T60" fmla="*/ 3262 w 101219"/>
                <a:gd name="T61" fmla="*/ 98082 h 116715"/>
                <a:gd name="T62" fmla="*/ 0 w 101219"/>
                <a:gd name="T63" fmla="*/ 88779 h 116715"/>
                <a:gd name="T64" fmla="*/ 2087 w 101219"/>
                <a:gd name="T65" fmla="*/ 78413 h 116715"/>
                <a:gd name="T66" fmla="*/ 6656 w 101219"/>
                <a:gd name="T67" fmla="*/ 66851 h 116715"/>
                <a:gd name="T68" fmla="*/ 16965 w 101219"/>
                <a:gd name="T69" fmla="*/ 55422 h 116715"/>
                <a:gd name="T70" fmla="*/ 20358 w 101219"/>
                <a:gd name="T71" fmla="*/ 54226 h 116715"/>
                <a:gd name="T72" fmla="*/ 25969 w 101219"/>
                <a:gd name="T73" fmla="*/ 50769 h 116715"/>
                <a:gd name="T74" fmla="*/ 24795 w 101219"/>
                <a:gd name="T75" fmla="*/ 49574 h 116715"/>
                <a:gd name="T76" fmla="*/ 24795 w 101219"/>
                <a:gd name="T77" fmla="*/ 48378 h 116715"/>
                <a:gd name="T78" fmla="*/ 22445 w 101219"/>
                <a:gd name="T79" fmla="*/ 46251 h 116715"/>
                <a:gd name="T80" fmla="*/ 16965 w 101219"/>
                <a:gd name="T81" fmla="*/ 34689 h 116715"/>
                <a:gd name="T82" fmla="*/ 14616 w 101219"/>
                <a:gd name="T83" fmla="*/ 21928 h 116715"/>
                <a:gd name="T84" fmla="*/ 15660 w 101219"/>
                <a:gd name="T85" fmla="*/ 11562 h 116715"/>
                <a:gd name="T86" fmla="*/ 20358 w 101219"/>
                <a:gd name="T87" fmla="*/ 3457 h 116715"/>
                <a:gd name="T88" fmla="*/ 23621 w 101219"/>
                <a:gd name="T89" fmla="*/ 1066 h 116715"/>
                <a:gd name="T90" fmla="*/ 28187 w 101219"/>
                <a:gd name="T91" fmla="*/ 0 h 116715"/>
                <a:gd name="T92" fmla="*/ 32627 w 101219"/>
                <a:gd name="T93" fmla="*/ 0 h 116715"/>
                <a:gd name="T94" fmla="*/ 37322 w 101219"/>
                <a:gd name="T95" fmla="*/ 1066 h 116715"/>
                <a:gd name="T96" fmla="*/ 50896 w 101219"/>
                <a:gd name="T97" fmla="*/ 11562 h 116715"/>
                <a:gd name="T98" fmla="*/ 55463 w 101219"/>
                <a:gd name="T99" fmla="*/ 17410 h 116715"/>
                <a:gd name="T100" fmla="*/ 58725 w 101219"/>
                <a:gd name="T101" fmla="*/ 23127 h 116715"/>
                <a:gd name="T102" fmla="*/ 61073 w 101219"/>
                <a:gd name="T103" fmla="*/ 29902 h 116715"/>
                <a:gd name="T104" fmla="*/ 63293 w 101219"/>
                <a:gd name="T105" fmla="*/ 27645 h 116715"/>
                <a:gd name="T106" fmla="*/ 63293 w 101219"/>
                <a:gd name="T107" fmla="*/ 26581 h 116715"/>
                <a:gd name="T108" fmla="*/ 64467 w 101219"/>
                <a:gd name="T109" fmla="*/ 25385 h 116715"/>
                <a:gd name="T110" fmla="*/ 74645 w 101219"/>
                <a:gd name="T111" fmla="*/ 18342 h 116715"/>
                <a:gd name="T112" fmla="*/ 84826 w 101219"/>
                <a:gd name="T113" fmla="*/ 16215 h 116715"/>
                <a:gd name="T114" fmla="*/ 89261 w 101219"/>
                <a:gd name="T115" fmla="*/ 16215 h 116715"/>
                <a:gd name="T116" fmla="*/ 93961 w 101219"/>
                <a:gd name="T117" fmla="*/ 18342 h 116715"/>
                <a:gd name="T118" fmla="*/ 97093 w 101219"/>
                <a:gd name="T119" fmla="*/ 20733 h 1167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6715"/>
                <a:gd name="T182" fmla="*/ 101219 w 101219"/>
                <a:gd name="T183" fmla="*/ 116715 h 1167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3" name="Полилиния 16"/>
            <p:cNvSpPr>
              <a:spLocks noChangeArrowheads="1"/>
            </p:cNvSpPr>
            <p:nvPr/>
          </p:nvSpPr>
          <p:spPr bwMode="auto">
            <a:xfrm>
              <a:off x="7507403" y="5767389"/>
              <a:ext cx="101613" cy="117475"/>
            </a:xfrm>
            <a:custGeom>
              <a:avLst/>
              <a:gdLst>
                <a:gd name="T0" fmla="*/ 99865 w 101346"/>
                <a:gd name="T1" fmla="*/ 23876 h 116840"/>
                <a:gd name="T2" fmla="*/ 103229 w 101346"/>
                <a:gd name="T3" fmla="*/ 33109 h 116840"/>
                <a:gd name="T4" fmla="*/ 101030 w 101346"/>
                <a:gd name="T5" fmla="*/ 43399 h 116840"/>
                <a:gd name="T6" fmla="*/ 96374 w 101346"/>
                <a:gd name="T7" fmla="*/ 54875 h 116840"/>
                <a:gd name="T8" fmla="*/ 88611 w 101346"/>
                <a:gd name="T9" fmla="*/ 63977 h 116840"/>
                <a:gd name="T10" fmla="*/ 82919 w 101346"/>
                <a:gd name="T11" fmla="*/ 67537 h 116840"/>
                <a:gd name="T12" fmla="*/ 79685 w 101346"/>
                <a:gd name="T13" fmla="*/ 68728 h 116840"/>
                <a:gd name="T14" fmla="*/ 77357 w 101346"/>
                <a:gd name="T15" fmla="*/ 71098 h 116840"/>
                <a:gd name="T16" fmla="*/ 79685 w 101346"/>
                <a:gd name="T17" fmla="*/ 73209 h 116840"/>
                <a:gd name="T18" fmla="*/ 79685 w 101346"/>
                <a:gd name="T19" fmla="*/ 74397 h 116840"/>
                <a:gd name="T20" fmla="*/ 80850 w 101346"/>
                <a:gd name="T21" fmla="*/ 75453 h 116840"/>
                <a:gd name="T22" fmla="*/ 86283 w 101346"/>
                <a:gd name="T23" fmla="*/ 86929 h 116840"/>
                <a:gd name="T24" fmla="*/ 88611 w 101346"/>
                <a:gd name="T25" fmla="*/ 99724 h 116840"/>
                <a:gd name="T26" fmla="*/ 87577 w 101346"/>
                <a:gd name="T27" fmla="*/ 109881 h 116840"/>
                <a:gd name="T28" fmla="*/ 82919 w 101346"/>
                <a:gd name="T29" fmla="*/ 117795 h 116840"/>
                <a:gd name="T30" fmla="*/ 79685 w 101346"/>
                <a:gd name="T31" fmla="*/ 120171 h 116840"/>
                <a:gd name="T32" fmla="*/ 75157 w 101346"/>
                <a:gd name="T33" fmla="*/ 121356 h 116840"/>
                <a:gd name="T34" fmla="*/ 70759 w 101346"/>
                <a:gd name="T35" fmla="*/ 121356 h 116840"/>
                <a:gd name="T36" fmla="*/ 61576 w 101346"/>
                <a:gd name="T37" fmla="*/ 116873 h 116840"/>
                <a:gd name="T38" fmla="*/ 52650 w 101346"/>
                <a:gd name="T39" fmla="*/ 109881 h 116840"/>
                <a:gd name="T40" fmla="*/ 48250 w 101346"/>
                <a:gd name="T41" fmla="*/ 104207 h 116840"/>
                <a:gd name="T42" fmla="*/ 44887 w 101346"/>
                <a:gd name="T43" fmla="*/ 98272 h 116840"/>
                <a:gd name="T44" fmla="*/ 42559 w 101346"/>
                <a:gd name="T45" fmla="*/ 91547 h 116840"/>
                <a:gd name="T46" fmla="*/ 41395 w 101346"/>
                <a:gd name="T47" fmla="*/ 92601 h 116840"/>
                <a:gd name="T48" fmla="*/ 41395 w 101346"/>
                <a:gd name="T49" fmla="*/ 93920 h 116840"/>
                <a:gd name="T50" fmla="*/ 39325 w 101346"/>
                <a:gd name="T51" fmla="*/ 96163 h 116840"/>
                <a:gd name="T52" fmla="*/ 28977 w 101346"/>
                <a:gd name="T53" fmla="*/ 103023 h 116840"/>
                <a:gd name="T54" fmla="*/ 19015 w 101346"/>
                <a:gd name="T55" fmla="*/ 105396 h 116840"/>
                <a:gd name="T56" fmla="*/ 14617 w 101346"/>
                <a:gd name="T57" fmla="*/ 105396 h 116840"/>
                <a:gd name="T58" fmla="*/ 9960 w 101346"/>
                <a:gd name="T59" fmla="*/ 103023 h 116840"/>
                <a:gd name="T60" fmla="*/ 6596 w 101346"/>
                <a:gd name="T61" fmla="*/ 100648 h 116840"/>
                <a:gd name="T62" fmla="*/ 3365 w 101346"/>
                <a:gd name="T63" fmla="*/ 97350 h 116840"/>
                <a:gd name="T64" fmla="*/ 0 w 101346"/>
                <a:gd name="T65" fmla="*/ 88248 h 116840"/>
                <a:gd name="T66" fmla="*/ 1036 w 101346"/>
                <a:gd name="T67" fmla="*/ 77826 h 116840"/>
                <a:gd name="T68" fmla="*/ 5693 w 101346"/>
                <a:gd name="T69" fmla="*/ 66352 h 116840"/>
                <a:gd name="T70" fmla="*/ 15652 w 101346"/>
                <a:gd name="T71" fmla="*/ 54875 h 116840"/>
                <a:gd name="T72" fmla="*/ 19015 w 101346"/>
                <a:gd name="T73" fmla="*/ 53819 h 116840"/>
                <a:gd name="T74" fmla="*/ 24707 w 101346"/>
                <a:gd name="T75" fmla="*/ 50390 h 116840"/>
                <a:gd name="T76" fmla="*/ 23544 w 101346"/>
                <a:gd name="T77" fmla="*/ 49202 h 116840"/>
                <a:gd name="T78" fmla="*/ 23544 w 101346"/>
                <a:gd name="T79" fmla="*/ 48146 h 116840"/>
                <a:gd name="T80" fmla="*/ 21215 w 101346"/>
                <a:gd name="T81" fmla="*/ 45773 h 116840"/>
                <a:gd name="T82" fmla="*/ 15652 w 101346"/>
                <a:gd name="T83" fmla="*/ 34294 h 116840"/>
                <a:gd name="T84" fmla="*/ 13452 w 101346"/>
                <a:gd name="T85" fmla="*/ 22819 h 116840"/>
                <a:gd name="T86" fmla="*/ 14617 w 101346"/>
                <a:gd name="T87" fmla="*/ 11476 h 116840"/>
                <a:gd name="T88" fmla="*/ 19015 w 101346"/>
                <a:gd name="T89" fmla="*/ 3298 h 116840"/>
                <a:gd name="T90" fmla="*/ 22378 w 101346"/>
                <a:gd name="T91" fmla="*/ 1057 h 116840"/>
                <a:gd name="T92" fmla="*/ 26907 w 101346"/>
                <a:gd name="T93" fmla="*/ 0 h 116840"/>
                <a:gd name="T94" fmla="*/ 31435 w 101346"/>
                <a:gd name="T95" fmla="*/ 0 h 116840"/>
                <a:gd name="T96" fmla="*/ 35832 w 101346"/>
                <a:gd name="T97" fmla="*/ 1057 h 116840"/>
                <a:gd name="T98" fmla="*/ 49416 w 101346"/>
                <a:gd name="T99" fmla="*/ 11476 h 116840"/>
                <a:gd name="T100" fmla="*/ 53813 w 101346"/>
                <a:gd name="T101" fmla="*/ 17148 h 116840"/>
                <a:gd name="T102" fmla="*/ 59505 w 101346"/>
                <a:gd name="T103" fmla="*/ 29680 h 116840"/>
                <a:gd name="T104" fmla="*/ 68430 w 101346"/>
                <a:gd name="T105" fmla="*/ 21765 h 116840"/>
                <a:gd name="T106" fmla="*/ 73992 w 101346"/>
                <a:gd name="T107" fmla="*/ 18203 h 116840"/>
                <a:gd name="T108" fmla="*/ 84084 w 101346"/>
                <a:gd name="T109" fmla="*/ 15960 h 116840"/>
                <a:gd name="T110" fmla="*/ 88611 w 101346"/>
                <a:gd name="T111" fmla="*/ 15960 h 116840"/>
                <a:gd name="T112" fmla="*/ 96374 w 101346"/>
                <a:gd name="T113" fmla="*/ 20578 h 1168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1346"/>
                <a:gd name="T172" fmla="*/ 0 h 116840"/>
                <a:gd name="T173" fmla="*/ 101346 w 101346"/>
                <a:gd name="T174" fmla="*/ 116840 h 11684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4" name="Полилиния 17"/>
            <p:cNvSpPr>
              <a:spLocks noChangeArrowheads="1"/>
            </p:cNvSpPr>
            <p:nvPr/>
          </p:nvSpPr>
          <p:spPr bwMode="auto">
            <a:xfrm>
              <a:off x="7093014" y="5422901"/>
              <a:ext cx="101613" cy="115888"/>
            </a:xfrm>
            <a:custGeom>
              <a:avLst/>
              <a:gdLst>
                <a:gd name="T0" fmla="*/ 100747 w 101219"/>
                <a:gd name="T1" fmla="*/ 21888 h 115953"/>
                <a:gd name="T2" fmla="*/ 104009 w 101219"/>
                <a:gd name="T3" fmla="*/ 30870 h 115953"/>
                <a:gd name="T4" fmla="*/ 103096 w 101219"/>
                <a:gd name="T5" fmla="*/ 40861 h 115953"/>
                <a:gd name="T6" fmla="*/ 97353 w 101219"/>
                <a:gd name="T7" fmla="*/ 51868 h 115953"/>
                <a:gd name="T8" fmla="*/ 84826 w 101219"/>
                <a:gd name="T9" fmla="*/ 64898 h 115953"/>
                <a:gd name="T10" fmla="*/ 81302 w 101219"/>
                <a:gd name="T11" fmla="*/ 65908 h 115953"/>
                <a:gd name="T12" fmla="*/ 79214 w 101219"/>
                <a:gd name="T13" fmla="*/ 67171 h 115953"/>
                <a:gd name="T14" fmla="*/ 81302 w 101219"/>
                <a:gd name="T15" fmla="*/ 69197 h 115953"/>
                <a:gd name="T16" fmla="*/ 81302 w 101219"/>
                <a:gd name="T17" fmla="*/ 70335 h 115953"/>
                <a:gd name="T18" fmla="*/ 82606 w 101219"/>
                <a:gd name="T19" fmla="*/ 71349 h 115953"/>
                <a:gd name="T20" fmla="*/ 88218 w 101219"/>
                <a:gd name="T21" fmla="*/ 82356 h 115953"/>
                <a:gd name="T22" fmla="*/ 90567 w 101219"/>
                <a:gd name="T23" fmla="*/ 94626 h 115953"/>
                <a:gd name="T24" fmla="*/ 88218 w 101219"/>
                <a:gd name="T25" fmla="*/ 104490 h 115953"/>
                <a:gd name="T26" fmla="*/ 83782 w 101219"/>
                <a:gd name="T27" fmla="*/ 112208 h 115953"/>
                <a:gd name="T28" fmla="*/ 80388 w 101219"/>
                <a:gd name="T29" fmla="*/ 114361 h 115953"/>
                <a:gd name="T30" fmla="*/ 75821 w 101219"/>
                <a:gd name="T31" fmla="*/ 115497 h 115953"/>
                <a:gd name="T32" fmla="*/ 71252 w 101219"/>
                <a:gd name="T33" fmla="*/ 115497 h 115953"/>
                <a:gd name="T34" fmla="*/ 66816 w 101219"/>
                <a:gd name="T35" fmla="*/ 114361 h 115953"/>
                <a:gd name="T36" fmla="*/ 62118 w 101219"/>
                <a:gd name="T37" fmla="*/ 112208 h 115953"/>
                <a:gd name="T38" fmla="*/ 57812 w 101219"/>
                <a:gd name="T39" fmla="*/ 108794 h 115953"/>
                <a:gd name="T40" fmla="*/ 49721 w 101219"/>
                <a:gd name="T41" fmla="*/ 100066 h 115953"/>
                <a:gd name="T42" fmla="*/ 48546 w 101219"/>
                <a:gd name="T43" fmla="*/ 96651 h 115953"/>
                <a:gd name="T44" fmla="*/ 46458 w 101219"/>
                <a:gd name="T45" fmla="*/ 93361 h 115953"/>
                <a:gd name="T46" fmla="*/ 44109 w 101219"/>
                <a:gd name="T47" fmla="*/ 87796 h 115953"/>
                <a:gd name="T48" fmla="*/ 42934 w 101219"/>
                <a:gd name="T49" fmla="*/ 89059 h 115953"/>
                <a:gd name="T50" fmla="*/ 41759 w 101219"/>
                <a:gd name="T51" fmla="*/ 89059 h 115953"/>
                <a:gd name="T52" fmla="*/ 39541 w 101219"/>
                <a:gd name="T53" fmla="*/ 91210 h 115953"/>
                <a:gd name="T54" fmla="*/ 29363 w 101219"/>
                <a:gd name="T55" fmla="*/ 97787 h 115953"/>
                <a:gd name="T56" fmla="*/ 19183 w 101219"/>
                <a:gd name="T57" fmla="*/ 100066 h 115953"/>
                <a:gd name="T58" fmla="*/ 14747 w 101219"/>
                <a:gd name="T59" fmla="*/ 100066 h 115953"/>
                <a:gd name="T60" fmla="*/ 10178 w 101219"/>
                <a:gd name="T61" fmla="*/ 98798 h 115953"/>
                <a:gd name="T62" fmla="*/ 6785 w 101219"/>
                <a:gd name="T63" fmla="*/ 96651 h 115953"/>
                <a:gd name="T64" fmla="*/ 3393 w 101219"/>
                <a:gd name="T65" fmla="*/ 93361 h 115953"/>
                <a:gd name="T66" fmla="*/ 0 w 101219"/>
                <a:gd name="T67" fmla="*/ 84755 h 115953"/>
                <a:gd name="T68" fmla="*/ 2218 w 101219"/>
                <a:gd name="T69" fmla="*/ 74764 h 115953"/>
                <a:gd name="T70" fmla="*/ 6785 w 101219"/>
                <a:gd name="T71" fmla="*/ 63757 h 115953"/>
                <a:gd name="T72" fmla="*/ 16834 w 101219"/>
                <a:gd name="T73" fmla="*/ 52750 h 115953"/>
                <a:gd name="T74" fmla="*/ 22578 w 101219"/>
                <a:gd name="T75" fmla="*/ 49334 h 115953"/>
                <a:gd name="T76" fmla="*/ 26100 w 101219"/>
                <a:gd name="T77" fmla="*/ 48452 h 115953"/>
                <a:gd name="T78" fmla="*/ 24925 w 101219"/>
                <a:gd name="T79" fmla="*/ 47309 h 115953"/>
                <a:gd name="T80" fmla="*/ 24925 w 101219"/>
                <a:gd name="T81" fmla="*/ 46301 h 115953"/>
                <a:gd name="T82" fmla="*/ 22578 w 101219"/>
                <a:gd name="T83" fmla="*/ 43895 h 115953"/>
                <a:gd name="T84" fmla="*/ 16834 w 101219"/>
                <a:gd name="T85" fmla="*/ 32005 h 115953"/>
                <a:gd name="T86" fmla="*/ 14747 w 101219"/>
                <a:gd name="T87" fmla="*/ 20999 h 115953"/>
                <a:gd name="T88" fmla="*/ 15920 w 101219"/>
                <a:gd name="T89" fmla="*/ 11007 h 115953"/>
                <a:gd name="T90" fmla="*/ 20358 w 101219"/>
                <a:gd name="T91" fmla="*/ 3415 h 115953"/>
                <a:gd name="T92" fmla="*/ 23751 w 101219"/>
                <a:gd name="T93" fmla="*/ 1136 h 115953"/>
                <a:gd name="T94" fmla="*/ 28187 w 101219"/>
                <a:gd name="T95" fmla="*/ 0 h 115953"/>
                <a:gd name="T96" fmla="*/ 32887 w 101219"/>
                <a:gd name="T97" fmla="*/ 0 h 115953"/>
                <a:gd name="T98" fmla="*/ 37192 w 101219"/>
                <a:gd name="T99" fmla="*/ 1136 h 115953"/>
                <a:gd name="T100" fmla="*/ 41759 w 101219"/>
                <a:gd name="T101" fmla="*/ 3415 h 115953"/>
                <a:gd name="T102" fmla="*/ 55463 w 101219"/>
                <a:gd name="T103" fmla="*/ 15432 h 115953"/>
                <a:gd name="T104" fmla="*/ 56506 w 101219"/>
                <a:gd name="T105" fmla="*/ 18846 h 115953"/>
                <a:gd name="T106" fmla="*/ 58725 w 101219"/>
                <a:gd name="T107" fmla="*/ 21888 h 115953"/>
                <a:gd name="T108" fmla="*/ 59899 w 101219"/>
                <a:gd name="T109" fmla="*/ 25302 h 115953"/>
                <a:gd name="T110" fmla="*/ 61074 w 101219"/>
                <a:gd name="T111" fmla="*/ 27455 h 115953"/>
                <a:gd name="T112" fmla="*/ 64467 w 101219"/>
                <a:gd name="T113" fmla="*/ 24413 h 115953"/>
                <a:gd name="T114" fmla="*/ 74645 w 101219"/>
                <a:gd name="T115" fmla="*/ 17584 h 115953"/>
                <a:gd name="T116" fmla="*/ 84826 w 101219"/>
                <a:gd name="T117" fmla="*/ 15432 h 115953"/>
                <a:gd name="T118" fmla="*/ 89393 w 101219"/>
                <a:gd name="T119" fmla="*/ 15432 h 115953"/>
                <a:gd name="T120" fmla="*/ 93830 w 101219"/>
                <a:gd name="T121" fmla="*/ 16447 h 115953"/>
                <a:gd name="T122" fmla="*/ 97353 w 101219"/>
                <a:gd name="T123" fmla="*/ 18846 h 1159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953"/>
                <a:gd name="T188" fmla="*/ 101219 w 101219"/>
                <a:gd name="T189" fmla="*/ 115953 h 11595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5" name="Полилиния 18"/>
            <p:cNvSpPr>
              <a:spLocks noChangeArrowheads="1"/>
            </p:cNvSpPr>
            <p:nvPr/>
          </p:nvSpPr>
          <p:spPr bwMode="auto">
            <a:xfrm>
              <a:off x="7507403" y="5353050"/>
              <a:ext cx="101613" cy="117475"/>
            </a:xfrm>
            <a:custGeom>
              <a:avLst/>
              <a:gdLst>
                <a:gd name="T0" fmla="*/ 99865 w 101346"/>
                <a:gd name="T1" fmla="*/ 25463 h 115953"/>
                <a:gd name="T2" fmla="*/ 103229 w 101346"/>
                <a:gd name="T3" fmla="*/ 35063 h 115953"/>
                <a:gd name="T4" fmla="*/ 101030 w 101346"/>
                <a:gd name="T5" fmla="*/ 45916 h 115953"/>
                <a:gd name="T6" fmla="*/ 96374 w 101346"/>
                <a:gd name="T7" fmla="*/ 56908 h 115953"/>
                <a:gd name="T8" fmla="*/ 88611 w 101346"/>
                <a:gd name="T9" fmla="*/ 67760 h 115953"/>
                <a:gd name="T10" fmla="*/ 82919 w 101346"/>
                <a:gd name="T11" fmla="*/ 71240 h 115953"/>
                <a:gd name="T12" fmla="*/ 79685 w 101346"/>
                <a:gd name="T13" fmla="*/ 72772 h 115953"/>
                <a:gd name="T14" fmla="*/ 77357 w 101346"/>
                <a:gd name="T15" fmla="*/ 74997 h 115953"/>
                <a:gd name="T16" fmla="*/ 79685 w 101346"/>
                <a:gd name="T17" fmla="*/ 77360 h 115953"/>
                <a:gd name="T18" fmla="*/ 79685 w 101346"/>
                <a:gd name="T19" fmla="*/ 78753 h 115953"/>
                <a:gd name="T20" fmla="*/ 80850 w 101346"/>
                <a:gd name="T21" fmla="*/ 79865 h 115953"/>
                <a:gd name="T22" fmla="*/ 86283 w 101346"/>
                <a:gd name="T23" fmla="*/ 91832 h 115953"/>
                <a:gd name="T24" fmla="*/ 88611 w 101346"/>
                <a:gd name="T25" fmla="*/ 103937 h 115953"/>
                <a:gd name="T26" fmla="*/ 87577 w 101346"/>
                <a:gd name="T27" fmla="*/ 114930 h 115953"/>
                <a:gd name="T28" fmla="*/ 82919 w 101346"/>
                <a:gd name="T29" fmla="*/ 123277 h 115953"/>
                <a:gd name="T30" fmla="*/ 79685 w 101346"/>
                <a:gd name="T31" fmla="*/ 125784 h 115953"/>
                <a:gd name="T32" fmla="*/ 75157 w 101346"/>
                <a:gd name="T33" fmla="*/ 127035 h 115953"/>
                <a:gd name="T34" fmla="*/ 70759 w 101346"/>
                <a:gd name="T35" fmla="*/ 127035 h 115953"/>
                <a:gd name="T36" fmla="*/ 66103 w 101346"/>
                <a:gd name="T37" fmla="*/ 125784 h 115953"/>
                <a:gd name="T38" fmla="*/ 61576 w 101346"/>
                <a:gd name="T39" fmla="*/ 123277 h 115953"/>
                <a:gd name="T40" fmla="*/ 52650 w 101346"/>
                <a:gd name="T41" fmla="*/ 114930 h 115953"/>
                <a:gd name="T42" fmla="*/ 48250 w 101346"/>
                <a:gd name="T43" fmla="*/ 110059 h 115953"/>
                <a:gd name="T44" fmla="*/ 47087 w 101346"/>
                <a:gd name="T45" fmla="*/ 106302 h 115953"/>
                <a:gd name="T46" fmla="*/ 43724 w 101346"/>
                <a:gd name="T47" fmla="*/ 100181 h 115953"/>
                <a:gd name="T48" fmla="*/ 42559 w 101346"/>
                <a:gd name="T49" fmla="*/ 96840 h 115953"/>
                <a:gd name="T50" fmla="*/ 41395 w 101346"/>
                <a:gd name="T51" fmla="*/ 97955 h 115953"/>
                <a:gd name="T52" fmla="*/ 41395 w 101346"/>
                <a:gd name="T53" fmla="*/ 99207 h 115953"/>
                <a:gd name="T54" fmla="*/ 39325 w 101346"/>
                <a:gd name="T55" fmla="*/ 101432 h 115953"/>
                <a:gd name="T56" fmla="*/ 28977 w 101346"/>
                <a:gd name="T57" fmla="*/ 108945 h 115953"/>
                <a:gd name="T58" fmla="*/ 19015 w 101346"/>
                <a:gd name="T59" fmla="*/ 111311 h 115953"/>
                <a:gd name="T60" fmla="*/ 9960 w 101346"/>
                <a:gd name="T61" fmla="*/ 108945 h 115953"/>
                <a:gd name="T62" fmla="*/ 6596 w 101346"/>
                <a:gd name="T63" fmla="*/ 106302 h 115953"/>
                <a:gd name="T64" fmla="*/ 3365 w 101346"/>
                <a:gd name="T65" fmla="*/ 102964 h 115953"/>
                <a:gd name="T66" fmla="*/ 0 w 101346"/>
                <a:gd name="T67" fmla="*/ 93085 h 115953"/>
                <a:gd name="T68" fmla="*/ 1036 w 101346"/>
                <a:gd name="T69" fmla="*/ 82093 h 115953"/>
                <a:gd name="T70" fmla="*/ 5693 w 101346"/>
                <a:gd name="T71" fmla="*/ 69988 h 115953"/>
                <a:gd name="T72" fmla="*/ 15652 w 101346"/>
                <a:gd name="T73" fmla="*/ 58022 h 115953"/>
                <a:gd name="T74" fmla="*/ 19015 w 101346"/>
                <a:gd name="T75" fmla="*/ 56908 h 115953"/>
                <a:gd name="T76" fmla="*/ 24707 w 101346"/>
                <a:gd name="T77" fmla="*/ 53153 h 115953"/>
                <a:gd name="T78" fmla="*/ 23544 w 101346"/>
                <a:gd name="T79" fmla="*/ 51900 h 115953"/>
                <a:gd name="T80" fmla="*/ 23544 w 101346"/>
                <a:gd name="T81" fmla="*/ 50925 h 115953"/>
                <a:gd name="T82" fmla="*/ 21215 w 101346"/>
                <a:gd name="T83" fmla="*/ 48559 h 115953"/>
                <a:gd name="T84" fmla="*/ 15652 w 101346"/>
                <a:gd name="T85" fmla="*/ 36453 h 115953"/>
                <a:gd name="T86" fmla="*/ 13452 w 101346"/>
                <a:gd name="T87" fmla="*/ 22958 h 115953"/>
                <a:gd name="T88" fmla="*/ 14617 w 101346"/>
                <a:gd name="T89" fmla="*/ 12106 h 115953"/>
                <a:gd name="T90" fmla="*/ 19015 w 101346"/>
                <a:gd name="T91" fmla="*/ 3618 h 115953"/>
                <a:gd name="T92" fmla="*/ 22378 w 101346"/>
                <a:gd name="T93" fmla="*/ 1252 h 115953"/>
                <a:gd name="T94" fmla="*/ 26907 w 101346"/>
                <a:gd name="T95" fmla="*/ 0 h 115953"/>
                <a:gd name="T96" fmla="*/ 31435 w 101346"/>
                <a:gd name="T97" fmla="*/ 0 h 115953"/>
                <a:gd name="T98" fmla="*/ 35832 w 101346"/>
                <a:gd name="T99" fmla="*/ 1252 h 115953"/>
                <a:gd name="T100" fmla="*/ 40231 w 101346"/>
                <a:gd name="T101" fmla="*/ 3618 h 115953"/>
                <a:gd name="T102" fmla="*/ 44887 w 101346"/>
                <a:gd name="T103" fmla="*/ 7375 h 115953"/>
                <a:gd name="T104" fmla="*/ 53813 w 101346"/>
                <a:gd name="T105" fmla="*/ 18226 h 115953"/>
                <a:gd name="T106" fmla="*/ 59505 w 101346"/>
                <a:gd name="T107" fmla="*/ 31447 h 115953"/>
                <a:gd name="T108" fmla="*/ 68430 w 101346"/>
                <a:gd name="T109" fmla="*/ 22958 h 115953"/>
                <a:gd name="T110" fmla="*/ 73992 w 101346"/>
                <a:gd name="T111" fmla="*/ 19479 h 115953"/>
                <a:gd name="T112" fmla="*/ 84084 w 101346"/>
                <a:gd name="T113" fmla="*/ 16974 h 115953"/>
                <a:gd name="T114" fmla="*/ 88611 w 101346"/>
                <a:gd name="T115" fmla="*/ 16974 h 115953"/>
                <a:gd name="T116" fmla="*/ 96374 w 101346"/>
                <a:gd name="T117" fmla="*/ 21705 h 1159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6"/>
                <a:gd name="T178" fmla="*/ 0 h 115953"/>
                <a:gd name="T179" fmla="*/ 101346 w 101346"/>
                <a:gd name="T180" fmla="*/ 115953 h 1159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6" name="Полилиния 19"/>
            <p:cNvSpPr>
              <a:spLocks noChangeArrowheads="1"/>
            </p:cNvSpPr>
            <p:nvPr/>
          </p:nvSpPr>
          <p:spPr bwMode="auto">
            <a:xfrm>
              <a:off x="7701102" y="5137150"/>
              <a:ext cx="101613" cy="114300"/>
            </a:xfrm>
            <a:custGeom>
              <a:avLst/>
              <a:gdLst>
                <a:gd name="T0" fmla="*/ 98255 w 101601"/>
                <a:gd name="T1" fmla="*/ 21421 h 114810"/>
                <a:gd name="T2" fmla="*/ 101684 w 101601"/>
                <a:gd name="T3" fmla="*/ 30037 h 114810"/>
                <a:gd name="T4" fmla="*/ 99144 w 101601"/>
                <a:gd name="T5" fmla="*/ 39639 h 114810"/>
                <a:gd name="T6" fmla="*/ 94945 w 101601"/>
                <a:gd name="T7" fmla="*/ 49239 h 114810"/>
                <a:gd name="T8" fmla="*/ 87192 w 101601"/>
                <a:gd name="T9" fmla="*/ 58721 h 114810"/>
                <a:gd name="T10" fmla="*/ 76136 w 101601"/>
                <a:gd name="T11" fmla="*/ 65246 h 114810"/>
                <a:gd name="T12" fmla="*/ 79564 w 101601"/>
                <a:gd name="T13" fmla="*/ 68569 h 114810"/>
                <a:gd name="T14" fmla="*/ 79564 w 101601"/>
                <a:gd name="T15" fmla="*/ 69431 h 114810"/>
                <a:gd name="T16" fmla="*/ 85033 w 101601"/>
                <a:gd name="T17" fmla="*/ 80141 h 114810"/>
                <a:gd name="T18" fmla="*/ 87192 w 101601"/>
                <a:gd name="T19" fmla="*/ 90851 h 114810"/>
                <a:gd name="T20" fmla="*/ 86048 w 101601"/>
                <a:gd name="T21" fmla="*/ 100575 h 114810"/>
                <a:gd name="T22" fmla="*/ 81604 w 101601"/>
                <a:gd name="T23" fmla="*/ 107962 h 114810"/>
                <a:gd name="T24" fmla="*/ 78422 w 101601"/>
                <a:gd name="T25" fmla="*/ 110178 h 114810"/>
                <a:gd name="T26" fmla="*/ 73976 w 101601"/>
                <a:gd name="T27" fmla="*/ 111286 h 114810"/>
                <a:gd name="T28" fmla="*/ 69652 w 101601"/>
                <a:gd name="T29" fmla="*/ 111286 h 114810"/>
                <a:gd name="T30" fmla="*/ 65207 w 101601"/>
                <a:gd name="T31" fmla="*/ 110178 h 114810"/>
                <a:gd name="T32" fmla="*/ 60627 w 101601"/>
                <a:gd name="T33" fmla="*/ 107962 h 114810"/>
                <a:gd name="T34" fmla="*/ 47413 w 101601"/>
                <a:gd name="T35" fmla="*/ 96142 h 114810"/>
                <a:gd name="T36" fmla="*/ 46516 w 101601"/>
                <a:gd name="T37" fmla="*/ 94173 h 114810"/>
                <a:gd name="T38" fmla="*/ 44103 w 101601"/>
                <a:gd name="T39" fmla="*/ 90851 h 114810"/>
                <a:gd name="T40" fmla="*/ 41945 w 101601"/>
                <a:gd name="T41" fmla="*/ 84572 h 114810"/>
                <a:gd name="T42" fmla="*/ 40928 w 101601"/>
                <a:gd name="T43" fmla="*/ 85433 h 114810"/>
                <a:gd name="T44" fmla="*/ 40928 w 101601"/>
                <a:gd name="T45" fmla="*/ 86541 h 114810"/>
                <a:gd name="T46" fmla="*/ 38643 w 101601"/>
                <a:gd name="T47" fmla="*/ 88758 h 114810"/>
                <a:gd name="T48" fmla="*/ 28722 w 101601"/>
                <a:gd name="T49" fmla="*/ 95282 h 114810"/>
                <a:gd name="T50" fmla="*/ 18810 w 101601"/>
                <a:gd name="T51" fmla="*/ 97250 h 114810"/>
                <a:gd name="T52" fmla="*/ 10040 w 101601"/>
                <a:gd name="T53" fmla="*/ 95282 h 114810"/>
                <a:gd name="T54" fmla="*/ 6610 w 101601"/>
                <a:gd name="T55" fmla="*/ 93066 h 114810"/>
                <a:gd name="T56" fmla="*/ 3428 w 101601"/>
                <a:gd name="T57" fmla="*/ 89866 h 114810"/>
                <a:gd name="T58" fmla="*/ 0 w 101601"/>
                <a:gd name="T59" fmla="*/ 81248 h 114810"/>
                <a:gd name="T60" fmla="*/ 1142 w 101601"/>
                <a:gd name="T61" fmla="*/ 71646 h 114810"/>
                <a:gd name="T62" fmla="*/ 6610 w 101601"/>
                <a:gd name="T63" fmla="*/ 60937 h 114810"/>
                <a:gd name="T64" fmla="*/ 16524 w 101601"/>
                <a:gd name="T65" fmla="*/ 50228 h 114810"/>
                <a:gd name="T66" fmla="*/ 19826 w 101601"/>
                <a:gd name="T67" fmla="*/ 49239 h 114810"/>
                <a:gd name="T68" fmla="*/ 22119 w 101601"/>
                <a:gd name="T69" fmla="*/ 47151 h 114810"/>
                <a:gd name="T70" fmla="*/ 24405 w 101601"/>
                <a:gd name="T71" fmla="*/ 46043 h 114810"/>
                <a:gd name="T72" fmla="*/ 23261 w 101601"/>
                <a:gd name="T73" fmla="*/ 44934 h 114810"/>
                <a:gd name="T74" fmla="*/ 23261 w 101601"/>
                <a:gd name="T75" fmla="*/ 43825 h 114810"/>
                <a:gd name="T76" fmla="*/ 21095 w 101601"/>
                <a:gd name="T77" fmla="*/ 41855 h 114810"/>
                <a:gd name="T78" fmla="*/ 15635 w 101601"/>
                <a:gd name="T79" fmla="*/ 31145 h 114810"/>
                <a:gd name="T80" fmla="*/ 13349 w 101601"/>
                <a:gd name="T81" fmla="*/ 19327 h 114810"/>
                <a:gd name="T82" fmla="*/ 15635 w 101601"/>
                <a:gd name="T83" fmla="*/ 9726 h 114810"/>
                <a:gd name="T84" fmla="*/ 19826 w 101601"/>
                <a:gd name="T85" fmla="*/ 3325 h 114810"/>
                <a:gd name="T86" fmla="*/ 23261 w 101601"/>
                <a:gd name="T87" fmla="*/ 1108 h 114810"/>
                <a:gd name="T88" fmla="*/ 27580 w 101601"/>
                <a:gd name="T89" fmla="*/ 0 h 114810"/>
                <a:gd name="T90" fmla="*/ 32031 w 101601"/>
                <a:gd name="T91" fmla="*/ 0 h 114810"/>
                <a:gd name="T92" fmla="*/ 36350 w 101601"/>
                <a:gd name="T93" fmla="*/ 1108 h 114810"/>
                <a:gd name="T94" fmla="*/ 40928 w 101601"/>
                <a:gd name="T95" fmla="*/ 3325 h 114810"/>
                <a:gd name="T96" fmla="*/ 45373 w 101601"/>
                <a:gd name="T97" fmla="*/ 6402 h 114810"/>
                <a:gd name="T98" fmla="*/ 55166 w 101601"/>
                <a:gd name="T99" fmla="*/ 17113 h 114810"/>
                <a:gd name="T100" fmla="*/ 58596 w 101601"/>
                <a:gd name="T101" fmla="*/ 26715 h 114810"/>
                <a:gd name="T102" fmla="*/ 67366 w 101601"/>
                <a:gd name="T103" fmla="*/ 19327 h 114810"/>
                <a:gd name="T104" fmla="*/ 72834 w 101601"/>
                <a:gd name="T105" fmla="*/ 16005 h 114810"/>
                <a:gd name="T106" fmla="*/ 82746 w 101601"/>
                <a:gd name="T107" fmla="*/ 14035 h 114810"/>
                <a:gd name="T108" fmla="*/ 87192 w 101601"/>
                <a:gd name="T109" fmla="*/ 14035 h 114810"/>
                <a:gd name="T110" fmla="*/ 94945 w 101601"/>
                <a:gd name="T111" fmla="*/ 18221 h 114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1601"/>
                <a:gd name="T169" fmla="*/ 0 h 114810"/>
                <a:gd name="T170" fmla="*/ 101601 w 101601"/>
                <a:gd name="T171" fmla="*/ 114810 h 1148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7" name="Полилиния 20"/>
            <p:cNvSpPr>
              <a:spLocks noChangeArrowheads="1"/>
            </p:cNvSpPr>
            <p:nvPr/>
          </p:nvSpPr>
          <p:spPr bwMode="auto">
            <a:xfrm>
              <a:off x="7307353" y="5192713"/>
              <a:ext cx="101613" cy="117475"/>
            </a:xfrm>
            <a:custGeom>
              <a:avLst/>
              <a:gdLst>
                <a:gd name="T0" fmla="*/ 99989 w 101347"/>
                <a:gd name="T1" fmla="*/ 24007 h 116840"/>
                <a:gd name="T2" fmla="*/ 103223 w 101347"/>
                <a:gd name="T3" fmla="*/ 33108 h 116840"/>
                <a:gd name="T4" fmla="*/ 101154 w 101347"/>
                <a:gd name="T5" fmla="*/ 43662 h 116840"/>
                <a:gd name="T6" fmla="*/ 96627 w 101347"/>
                <a:gd name="T7" fmla="*/ 55006 h 116840"/>
                <a:gd name="T8" fmla="*/ 88735 w 101347"/>
                <a:gd name="T9" fmla="*/ 64109 h 116840"/>
                <a:gd name="T10" fmla="*/ 86407 w 101347"/>
                <a:gd name="T11" fmla="*/ 65295 h 116840"/>
                <a:gd name="T12" fmla="*/ 83044 w 101347"/>
                <a:gd name="T13" fmla="*/ 67537 h 116840"/>
                <a:gd name="T14" fmla="*/ 79682 w 101347"/>
                <a:gd name="T15" fmla="*/ 68729 h 116840"/>
                <a:gd name="T16" fmla="*/ 77612 w 101347"/>
                <a:gd name="T17" fmla="*/ 71098 h 116840"/>
                <a:gd name="T18" fmla="*/ 79682 w 101347"/>
                <a:gd name="T19" fmla="*/ 73210 h 116840"/>
                <a:gd name="T20" fmla="*/ 79682 w 101347"/>
                <a:gd name="T21" fmla="*/ 74397 h 116840"/>
                <a:gd name="T22" fmla="*/ 80716 w 101347"/>
                <a:gd name="T23" fmla="*/ 75585 h 116840"/>
                <a:gd name="T24" fmla="*/ 86407 w 101347"/>
                <a:gd name="T25" fmla="*/ 87062 h 116840"/>
                <a:gd name="T26" fmla="*/ 88735 w 101347"/>
                <a:gd name="T27" fmla="*/ 99724 h 116840"/>
                <a:gd name="T28" fmla="*/ 87572 w 101347"/>
                <a:gd name="T29" fmla="*/ 109882 h 116840"/>
                <a:gd name="T30" fmla="*/ 83044 w 101347"/>
                <a:gd name="T31" fmla="*/ 118059 h 116840"/>
                <a:gd name="T32" fmla="*/ 79682 w 101347"/>
                <a:gd name="T33" fmla="*/ 120172 h 116840"/>
                <a:gd name="T34" fmla="*/ 75154 w 101347"/>
                <a:gd name="T35" fmla="*/ 121356 h 116840"/>
                <a:gd name="T36" fmla="*/ 70756 w 101347"/>
                <a:gd name="T37" fmla="*/ 121356 h 116840"/>
                <a:gd name="T38" fmla="*/ 61702 w 101347"/>
                <a:gd name="T39" fmla="*/ 116874 h 116840"/>
                <a:gd name="T40" fmla="*/ 52776 w 101347"/>
                <a:gd name="T41" fmla="*/ 109882 h 116840"/>
                <a:gd name="T42" fmla="*/ 48248 w 101347"/>
                <a:gd name="T43" fmla="*/ 104208 h 116840"/>
                <a:gd name="T44" fmla="*/ 45015 w 101347"/>
                <a:gd name="T45" fmla="*/ 98537 h 116840"/>
                <a:gd name="T46" fmla="*/ 42686 w 101347"/>
                <a:gd name="T47" fmla="*/ 91546 h 116840"/>
                <a:gd name="T48" fmla="*/ 41523 w 101347"/>
                <a:gd name="T49" fmla="*/ 92734 h 116840"/>
                <a:gd name="T50" fmla="*/ 41523 w 101347"/>
                <a:gd name="T51" fmla="*/ 93920 h 116840"/>
                <a:gd name="T52" fmla="*/ 39323 w 101347"/>
                <a:gd name="T53" fmla="*/ 96162 h 116840"/>
                <a:gd name="T54" fmla="*/ 29235 w 101347"/>
                <a:gd name="T55" fmla="*/ 103023 h 116840"/>
                <a:gd name="T56" fmla="*/ 19144 w 101347"/>
                <a:gd name="T57" fmla="*/ 105397 h 116840"/>
                <a:gd name="T58" fmla="*/ 14747 w 101347"/>
                <a:gd name="T59" fmla="*/ 105397 h 116840"/>
                <a:gd name="T60" fmla="*/ 6727 w 101347"/>
                <a:gd name="T61" fmla="*/ 100913 h 116840"/>
                <a:gd name="T62" fmla="*/ 3366 w 101347"/>
                <a:gd name="T63" fmla="*/ 97349 h 116840"/>
                <a:gd name="T64" fmla="*/ 0 w 101347"/>
                <a:gd name="T65" fmla="*/ 88247 h 116840"/>
                <a:gd name="T66" fmla="*/ 1165 w 101347"/>
                <a:gd name="T67" fmla="*/ 77958 h 116840"/>
                <a:gd name="T68" fmla="*/ 6727 w 101347"/>
                <a:gd name="T69" fmla="*/ 66482 h 116840"/>
                <a:gd name="T70" fmla="*/ 16816 w 101347"/>
                <a:gd name="T71" fmla="*/ 55006 h 116840"/>
                <a:gd name="T72" fmla="*/ 20309 w 101347"/>
                <a:gd name="T73" fmla="*/ 53820 h 116840"/>
                <a:gd name="T74" fmla="*/ 22507 w 101347"/>
                <a:gd name="T75" fmla="*/ 51576 h 116840"/>
                <a:gd name="T76" fmla="*/ 24578 w 101347"/>
                <a:gd name="T77" fmla="*/ 50389 h 116840"/>
                <a:gd name="T78" fmla="*/ 23672 w 101347"/>
                <a:gd name="T79" fmla="*/ 49335 h 116840"/>
                <a:gd name="T80" fmla="*/ 23672 w 101347"/>
                <a:gd name="T81" fmla="*/ 48147 h 116840"/>
                <a:gd name="T82" fmla="*/ 21473 w 101347"/>
                <a:gd name="T83" fmla="*/ 45772 h 116840"/>
                <a:gd name="T84" fmla="*/ 15782 w 101347"/>
                <a:gd name="T85" fmla="*/ 34293 h 116840"/>
                <a:gd name="T86" fmla="*/ 13581 w 101347"/>
                <a:gd name="T87" fmla="*/ 21766 h 116840"/>
                <a:gd name="T88" fmla="*/ 15782 w 101347"/>
                <a:gd name="T89" fmla="*/ 11476 h 116840"/>
                <a:gd name="T90" fmla="*/ 20309 w 101347"/>
                <a:gd name="T91" fmla="*/ 3562 h 116840"/>
                <a:gd name="T92" fmla="*/ 23672 w 101347"/>
                <a:gd name="T93" fmla="*/ 1185 h 116840"/>
                <a:gd name="T94" fmla="*/ 28069 w 101347"/>
                <a:gd name="T95" fmla="*/ 0 h 116840"/>
                <a:gd name="T96" fmla="*/ 32597 w 101347"/>
                <a:gd name="T97" fmla="*/ 0 h 116840"/>
                <a:gd name="T98" fmla="*/ 36995 w 101347"/>
                <a:gd name="T99" fmla="*/ 1185 h 116840"/>
                <a:gd name="T100" fmla="*/ 46180 w 101347"/>
                <a:gd name="T101" fmla="*/ 8046 h 116840"/>
                <a:gd name="T102" fmla="*/ 53939 w 101347"/>
                <a:gd name="T103" fmla="*/ 17149 h 116840"/>
                <a:gd name="T104" fmla="*/ 57173 w 101347"/>
                <a:gd name="T105" fmla="*/ 22952 h 116840"/>
                <a:gd name="T106" fmla="*/ 59503 w 101347"/>
                <a:gd name="T107" fmla="*/ 29811 h 116840"/>
                <a:gd name="T108" fmla="*/ 68427 w 101347"/>
                <a:gd name="T109" fmla="*/ 21766 h 116840"/>
                <a:gd name="T110" fmla="*/ 74120 w 101347"/>
                <a:gd name="T111" fmla="*/ 18335 h 116840"/>
                <a:gd name="T112" fmla="*/ 84209 w 101347"/>
                <a:gd name="T113" fmla="*/ 15961 h 116840"/>
                <a:gd name="T114" fmla="*/ 88735 w 101347"/>
                <a:gd name="T115" fmla="*/ 15961 h 116840"/>
                <a:gd name="T116" fmla="*/ 96627 w 101347"/>
                <a:gd name="T117" fmla="*/ 20709 h 1168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7"/>
                <a:gd name="T178" fmla="*/ 0 h 116840"/>
                <a:gd name="T179" fmla="*/ 101347 w 101347"/>
                <a:gd name="T180" fmla="*/ 116840 h 1168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8" name="Полилиния 21"/>
            <p:cNvSpPr>
              <a:spLocks noChangeArrowheads="1"/>
            </p:cNvSpPr>
            <p:nvPr/>
          </p:nvSpPr>
          <p:spPr bwMode="auto">
            <a:xfrm>
              <a:off x="7093014" y="5040313"/>
              <a:ext cx="101613" cy="114300"/>
            </a:xfrm>
            <a:custGeom>
              <a:avLst/>
              <a:gdLst>
                <a:gd name="T0" fmla="*/ 100747 w 101219"/>
                <a:gd name="T1" fmla="*/ 21629 h 114556"/>
                <a:gd name="T2" fmla="*/ 104009 w 101219"/>
                <a:gd name="T3" fmla="*/ 30257 h 114556"/>
                <a:gd name="T4" fmla="*/ 103096 w 101219"/>
                <a:gd name="T5" fmla="*/ 40135 h 114556"/>
                <a:gd name="T6" fmla="*/ 97353 w 101219"/>
                <a:gd name="T7" fmla="*/ 51011 h 114556"/>
                <a:gd name="T8" fmla="*/ 84826 w 101219"/>
                <a:gd name="T9" fmla="*/ 63890 h 114556"/>
                <a:gd name="T10" fmla="*/ 79214 w 101219"/>
                <a:gd name="T11" fmla="*/ 66140 h 114556"/>
                <a:gd name="T12" fmla="*/ 81302 w 101219"/>
                <a:gd name="T13" fmla="*/ 68265 h 114556"/>
                <a:gd name="T14" fmla="*/ 81302 w 101219"/>
                <a:gd name="T15" fmla="*/ 69391 h 114556"/>
                <a:gd name="T16" fmla="*/ 82606 w 101219"/>
                <a:gd name="T17" fmla="*/ 70516 h 114556"/>
                <a:gd name="T18" fmla="*/ 88218 w 101219"/>
                <a:gd name="T19" fmla="*/ 81392 h 114556"/>
                <a:gd name="T20" fmla="*/ 90567 w 101219"/>
                <a:gd name="T21" fmla="*/ 92146 h 114556"/>
                <a:gd name="T22" fmla="*/ 88218 w 101219"/>
                <a:gd name="T23" fmla="*/ 101898 h 114556"/>
                <a:gd name="T24" fmla="*/ 83782 w 101219"/>
                <a:gd name="T25" fmla="*/ 109649 h 114556"/>
                <a:gd name="T26" fmla="*/ 80388 w 101219"/>
                <a:gd name="T27" fmla="*/ 111650 h 114556"/>
                <a:gd name="T28" fmla="*/ 75821 w 101219"/>
                <a:gd name="T29" fmla="*/ 112775 h 114556"/>
                <a:gd name="T30" fmla="*/ 71252 w 101219"/>
                <a:gd name="T31" fmla="*/ 112775 h 114556"/>
                <a:gd name="T32" fmla="*/ 66816 w 101219"/>
                <a:gd name="T33" fmla="*/ 111650 h 114556"/>
                <a:gd name="T34" fmla="*/ 62118 w 101219"/>
                <a:gd name="T35" fmla="*/ 109649 h 114556"/>
                <a:gd name="T36" fmla="*/ 57812 w 101219"/>
                <a:gd name="T37" fmla="*/ 106272 h 114556"/>
                <a:gd name="T38" fmla="*/ 49721 w 101219"/>
                <a:gd name="T39" fmla="*/ 97646 h 114556"/>
                <a:gd name="T40" fmla="*/ 44109 w 101219"/>
                <a:gd name="T41" fmla="*/ 86768 h 114556"/>
                <a:gd name="T42" fmla="*/ 42934 w 101219"/>
                <a:gd name="T43" fmla="*/ 87893 h 114556"/>
                <a:gd name="T44" fmla="*/ 41759 w 101219"/>
                <a:gd name="T45" fmla="*/ 87893 h 114556"/>
                <a:gd name="T46" fmla="*/ 39541 w 101219"/>
                <a:gd name="T47" fmla="*/ 90019 h 114556"/>
                <a:gd name="T48" fmla="*/ 35106 w 101219"/>
                <a:gd name="T49" fmla="*/ 93271 h 114556"/>
                <a:gd name="T50" fmla="*/ 24925 w 101219"/>
                <a:gd name="T51" fmla="*/ 97646 h 114556"/>
                <a:gd name="T52" fmla="*/ 14747 w 101219"/>
                <a:gd name="T53" fmla="*/ 97646 h 114556"/>
                <a:gd name="T54" fmla="*/ 6785 w 101219"/>
                <a:gd name="T55" fmla="*/ 95394 h 114556"/>
                <a:gd name="T56" fmla="*/ 3393 w 101219"/>
                <a:gd name="T57" fmla="*/ 92146 h 114556"/>
                <a:gd name="T58" fmla="*/ 0 w 101219"/>
                <a:gd name="T59" fmla="*/ 83519 h 114556"/>
                <a:gd name="T60" fmla="*/ 2218 w 101219"/>
                <a:gd name="T61" fmla="*/ 72766 h 114556"/>
                <a:gd name="T62" fmla="*/ 6785 w 101219"/>
                <a:gd name="T63" fmla="*/ 62889 h 114556"/>
                <a:gd name="T64" fmla="*/ 16834 w 101219"/>
                <a:gd name="T65" fmla="*/ 52011 h 114556"/>
                <a:gd name="T66" fmla="*/ 22578 w 101219"/>
                <a:gd name="T67" fmla="*/ 48762 h 114556"/>
                <a:gd name="T68" fmla="*/ 26100 w 101219"/>
                <a:gd name="T69" fmla="*/ 47636 h 114556"/>
                <a:gd name="T70" fmla="*/ 24925 w 101219"/>
                <a:gd name="T71" fmla="*/ 46510 h 114556"/>
                <a:gd name="T72" fmla="*/ 24925 w 101219"/>
                <a:gd name="T73" fmla="*/ 45636 h 114556"/>
                <a:gd name="T74" fmla="*/ 22578 w 101219"/>
                <a:gd name="T75" fmla="*/ 43385 h 114556"/>
                <a:gd name="T76" fmla="*/ 16834 w 101219"/>
                <a:gd name="T77" fmla="*/ 31382 h 114556"/>
                <a:gd name="T78" fmla="*/ 14747 w 101219"/>
                <a:gd name="T79" fmla="*/ 20506 h 114556"/>
                <a:gd name="T80" fmla="*/ 15920 w 101219"/>
                <a:gd name="T81" fmla="*/ 10755 h 114556"/>
                <a:gd name="T82" fmla="*/ 20358 w 101219"/>
                <a:gd name="T83" fmla="*/ 3126 h 114556"/>
                <a:gd name="T84" fmla="*/ 23751 w 101219"/>
                <a:gd name="T85" fmla="*/ 875 h 114556"/>
                <a:gd name="T86" fmla="*/ 28187 w 101219"/>
                <a:gd name="T87" fmla="*/ 0 h 114556"/>
                <a:gd name="T88" fmla="*/ 32887 w 101219"/>
                <a:gd name="T89" fmla="*/ 0 h 114556"/>
                <a:gd name="T90" fmla="*/ 37192 w 101219"/>
                <a:gd name="T91" fmla="*/ 875 h 114556"/>
                <a:gd name="T92" fmla="*/ 41759 w 101219"/>
                <a:gd name="T93" fmla="*/ 3126 h 114556"/>
                <a:gd name="T94" fmla="*/ 46458 w 101219"/>
                <a:gd name="T95" fmla="*/ 6379 h 114556"/>
                <a:gd name="T96" fmla="*/ 55463 w 101219"/>
                <a:gd name="T97" fmla="*/ 15130 h 114556"/>
                <a:gd name="T98" fmla="*/ 56506 w 101219"/>
                <a:gd name="T99" fmla="*/ 18503 h 114556"/>
                <a:gd name="T100" fmla="*/ 58725 w 101219"/>
                <a:gd name="T101" fmla="*/ 20506 h 114556"/>
                <a:gd name="T102" fmla="*/ 61074 w 101219"/>
                <a:gd name="T103" fmla="*/ 27132 h 114556"/>
                <a:gd name="T104" fmla="*/ 64467 w 101219"/>
                <a:gd name="T105" fmla="*/ 23880 h 114556"/>
                <a:gd name="T106" fmla="*/ 70081 w 101219"/>
                <a:gd name="T107" fmla="*/ 19380 h 114556"/>
                <a:gd name="T108" fmla="*/ 80388 w 101219"/>
                <a:gd name="T109" fmla="*/ 15130 h 114556"/>
                <a:gd name="T110" fmla="*/ 84826 w 101219"/>
                <a:gd name="T111" fmla="*/ 14003 h 114556"/>
                <a:gd name="T112" fmla="*/ 93830 w 101219"/>
                <a:gd name="T113" fmla="*/ 16254 h 114556"/>
                <a:gd name="T114" fmla="*/ 97353 w 101219"/>
                <a:gd name="T115" fmla="*/ 18503 h 1145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219"/>
                <a:gd name="T175" fmla="*/ 0 h 114556"/>
                <a:gd name="T176" fmla="*/ 101219 w 101219"/>
                <a:gd name="T177" fmla="*/ 114556 h 1145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9" name="Полилиния 22"/>
            <p:cNvSpPr>
              <a:spLocks noChangeArrowheads="1"/>
            </p:cNvSpPr>
            <p:nvPr/>
          </p:nvSpPr>
          <p:spPr bwMode="auto">
            <a:xfrm>
              <a:off x="7481999" y="4964113"/>
              <a:ext cx="101613" cy="115887"/>
            </a:xfrm>
            <a:custGeom>
              <a:avLst/>
              <a:gdLst>
                <a:gd name="T0" fmla="*/ 100616 w 101219"/>
                <a:gd name="T1" fmla="*/ 22054 h 115825"/>
                <a:gd name="T2" fmla="*/ 104009 w 101219"/>
                <a:gd name="T3" fmla="*/ 30980 h 115825"/>
                <a:gd name="T4" fmla="*/ 102965 w 101219"/>
                <a:gd name="T5" fmla="*/ 40921 h 115825"/>
                <a:gd name="T6" fmla="*/ 97353 w 101219"/>
                <a:gd name="T7" fmla="*/ 52012 h 115825"/>
                <a:gd name="T8" fmla="*/ 84826 w 101219"/>
                <a:gd name="T9" fmla="*/ 65141 h 115825"/>
                <a:gd name="T10" fmla="*/ 79084 w 101219"/>
                <a:gd name="T11" fmla="*/ 67434 h 115825"/>
                <a:gd name="T12" fmla="*/ 81433 w 101219"/>
                <a:gd name="T13" fmla="*/ 69728 h 115825"/>
                <a:gd name="T14" fmla="*/ 81433 w 101219"/>
                <a:gd name="T15" fmla="*/ 70751 h 115825"/>
                <a:gd name="T16" fmla="*/ 82606 w 101219"/>
                <a:gd name="T17" fmla="*/ 72024 h 115825"/>
                <a:gd name="T18" fmla="*/ 88089 w 101219"/>
                <a:gd name="T19" fmla="*/ 84134 h 115825"/>
                <a:gd name="T20" fmla="*/ 90438 w 101219"/>
                <a:gd name="T21" fmla="*/ 95099 h 115825"/>
                <a:gd name="T22" fmla="*/ 88089 w 101219"/>
                <a:gd name="T23" fmla="*/ 105167 h 115825"/>
                <a:gd name="T24" fmla="*/ 83650 w 101219"/>
                <a:gd name="T25" fmla="*/ 112814 h 115825"/>
                <a:gd name="T26" fmla="*/ 80257 w 101219"/>
                <a:gd name="T27" fmla="*/ 114982 h 115825"/>
                <a:gd name="T28" fmla="*/ 75821 w 101219"/>
                <a:gd name="T29" fmla="*/ 116258 h 115825"/>
                <a:gd name="T30" fmla="*/ 71252 w 101219"/>
                <a:gd name="T31" fmla="*/ 116258 h 115825"/>
                <a:gd name="T32" fmla="*/ 66555 w 101219"/>
                <a:gd name="T33" fmla="*/ 114982 h 115825"/>
                <a:gd name="T34" fmla="*/ 62117 w 101219"/>
                <a:gd name="T35" fmla="*/ 112814 h 115825"/>
                <a:gd name="T36" fmla="*/ 53113 w 101219"/>
                <a:gd name="T37" fmla="*/ 105167 h 115825"/>
                <a:gd name="T38" fmla="*/ 47372 w 101219"/>
                <a:gd name="T39" fmla="*/ 97391 h 115825"/>
                <a:gd name="T40" fmla="*/ 46328 w 101219"/>
                <a:gd name="T41" fmla="*/ 94202 h 115825"/>
                <a:gd name="T42" fmla="*/ 43980 w 101219"/>
                <a:gd name="T43" fmla="*/ 90763 h 115825"/>
                <a:gd name="T44" fmla="*/ 42803 w 101219"/>
                <a:gd name="T45" fmla="*/ 88593 h 115825"/>
                <a:gd name="T46" fmla="*/ 39541 w 101219"/>
                <a:gd name="T47" fmla="*/ 91910 h 115825"/>
                <a:gd name="T48" fmla="*/ 29363 w 101219"/>
                <a:gd name="T49" fmla="*/ 98414 h 115825"/>
                <a:gd name="T50" fmla="*/ 19183 w 101219"/>
                <a:gd name="T51" fmla="*/ 100708 h 115825"/>
                <a:gd name="T52" fmla="*/ 14616 w 101219"/>
                <a:gd name="T53" fmla="*/ 100708 h 115825"/>
                <a:gd name="T54" fmla="*/ 9917 w 101219"/>
                <a:gd name="T55" fmla="*/ 99684 h 115825"/>
                <a:gd name="T56" fmla="*/ 6785 w 101219"/>
                <a:gd name="T57" fmla="*/ 97391 h 115825"/>
                <a:gd name="T58" fmla="*/ 3262 w 101219"/>
                <a:gd name="T59" fmla="*/ 94202 h 115825"/>
                <a:gd name="T60" fmla="*/ 0 w 101219"/>
                <a:gd name="T61" fmla="*/ 85154 h 115825"/>
                <a:gd name="T62" fmla="*/ 1173 w 101219"/>
                <a:gd name="T63" fmla="*/ 75336 h 115825"/>
                <a:gd name="T64" fmla="*/ 6785 w 101219"/>
                <a:gd name="T65" fmla="*/ 64245 h 115825"/>
                <a:gd name="T66" fmla="*/ 16835 w 101219"/>
                <a:gd name="T67" fmla="*/ 53154 h 115825"/>
                <a:gd name="T68" fmla="*/ 20358 w 101219"/>
                <a:gd name="T69" fmla="*/ 50862 h 115825"/>
                <a:gd name="T70" fmla="*/ 24794 w 101219"/>
                <a:gd name="T71" fmla="*/ 48569 h 115825"/>
                <a:gd name="T72" fmla="*/ 23621 w 101219"/>
                <a:gd name="T73" fmla="*/ 47674 h 115825"/>
                <a:gd name="T74" fmla="*/ 23621 w 101219"/>
                <a:gd name="T75" fmla="*/ 46530 h 115825"/>
                <a:gd name="T76" fmla="*/ 21272 w 101219"/>
                <a:gd name="T77" fmla="*/ 44237 h 115825"/>
                <a:gd name="T78" fmla="*/ 15659 w 101219"/>
                <a:gd name="T79" fmla="*/ 33145 h 115825"/>
                <a:gd name="T80" fmla="*/ 13441 w 101219"/>
                <a:gd name="T81" fmla="*/ 20904 h 115825"/>
                <a:gd name="T82" fmla="*/ 15659 w 101219"/>
                <a:gd name="T83" fmla="*/ 10963 h 115825"/>
                <a:gd name="T84" fmla="*/ 20358 w 101219"/>
                <a:gd name="T85" fmla="*/ 3315 h 115825"/>
                <a:gd name="T86" fmla="*/ 23621 w 101219"/>
                <a:gd name="T87" fmla="*/ 1150 h 115825"/>
                <a:gd name="T88" fmla="*/ 28187 w 101219"/>
                <a:gd name="T89" fmla="*/ 0 h 115825"/>
                <a:gd name="T90" fmla="*/ 32627 w 101219"/>
                <a:gd name="T91" fmla="*/ 0 h 115825"/>
                <a:gd name="T92" fmla="*/ 37193 w 101219"/>
                <a:gd name="T93" fmla="*/ 1150 h 115825"/>
                <a:gd name="T94" fmla="*/ 46328 w 101219"/>
                <a:gd name="T95" fmla="*/ 6632 h 115825"/>
                <a:gd name="T96" fmla="*/ 49721 w 101219"/>
                <a:gd name="T97" fmla="*/ 10963 h 115825"/>
                <a:gd name="T98" fmla="*/ 54287 w 101219"/>
                <a:gd name="T99" fmla="*/ 15423 h 115825"/>
                <a:gd name="T100" fmla="*/ 56506 w 101219"/>
                <a:gd name="T101" fmla="*/ 18865 h 115825"/>
                <a:gd name="T102" fmla="*/ 58725 w 101219"/>
                <a:gd name="T103" fmla="*/ 25498 h 115825"/>
                <a:gd name="T104" fmla="*/ 59899 w 101219"/>
                <a:gd name="T105" fmla="*/ 27663 h 115825"/>
                <a:gd name="T106" fmla="*/ 62117 w 101219"/>
                <a:gd name="T107" fmla="*/ 25498 h 115825"/>
                <a:gd name="T108" fmla="*/ 63423 w 101219"/>
                <a:gd name="T109" fmla="*/ 25498 h 115825"/>
                <a:gd name="T110" fmla="*/ 64467 w 101219"/>
                <a:gd name="T111" fmla="*/ 24347 h 115825"/>
                <a:gd name="T112" fmla="*/ 74645 w 101219"/>
                <a:gd name="T113" fmla="*/ 17715 h 115825"/>
                <a:gd name="T114" fmla="*/ 84826 w 101219"/>
                <a:gd name="T115" fmla="*/ 15423 h 115825"/>
                <a:gd name="T116" fmla="*/ 89261 w 101219"/>
                <a:gd name="T117" fmla="*/ 15423 h 115825"/>
                <a:gd name="T118" fmla="*/ 93830 w 101219"/>
                <a:gd name="T119" fmla="*/ 16573 h 115825"/>
                <a:gd name="T120" fmla="*/ 97353 w 101219"/>
                <a:gd name="T121" fmla="*/ 18865 h 1158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1219"/>
                <a:gd name="T184" fmla="*/ 0 h 115825"/>
                <a:gd name="T185" fmla="*/ 101219 w 101219"/>
                <a:gd name="T186" fmla="*/ 115825 h 1158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0" name="Полилиния 23"/>
            <p:cNvSpPr>
              <a:spLocks noChangeArrowheads="1"/>
            </p:cNvSpPr>
            <p:nvPr/>
          </p:nvSpPr>
          <p:spPr bwMode="auto">
            <a:xfrm>
              <a:off x="7732856" y="4864100"/>
              <a:ext cx="85736" cy="44450"/>
            </a:xfrm>
            <a:custGeom>
              <a:avLst/>
              <a:gdLst>
                <a:gd name="T0" fmla="*/ 2043 w 87123"/>
                <a:gd name="T1" fmla="*/ 20814 h 45085"/>
                <a:gd name="T2" fmla="*/ 1020 w 87123"/>
                <a:gd name="T3" fmla="*/ 18860 h 45085"/>
                <a:gd name="T4" fmla="*/ 1020 w 87123"/>
                <a:gd name="T5" fmla="*/ 16905 h 45085"/>
                <a:gd name="T6" fmla="*/ 0 w 87123"/>
                <a:gd name="T7" fmla="*/ 15869 h 45085"/>
                <a:gd name="T8" fmla="*/ 0 w 87123"/>
                <a:gd name="T9" fmla="*/ 13914 h 45085"/>
                <a:gd name="T10" fmla="*/ 60953 w 87123"/>
                <a:gd name="T11" fmla="*/ 805 h 45085"/>
                <a:gd name="T12" fmla="*/ 70033 w 87123"/>
                <a:gd name="T13" fmla="*/ 0 h 45085"/>
                <a:gd name="T14" fmla="*/ 70033 w 87123"/>
                <a:gd name="T15" fmla="*/ 805 h 45085"/>
                <a:gd name="T16" fmla="*/ 70827 w 87123"/>
                <a:gd name="T17" fmla="*/ 805 h 45085"/>
                <a:gd name="T18" fmla="*/ 75821 w 87123"/>
                <a:gd name="T19" fmla="*/ 10810 h 45085"/>
                <a:gd name="T20" fmla="*/ 77864 w 87123"/>
                <a:gd name="T21" fmla="*/ 21848 h 45085"/>
                <a:gd name="T22" fmla="*/ 75821 w 87123"/>
                <a:gd name="T23" fmla="*/ 30818 h 45085"/>
                <a:gd name="T24" fmla="*/ 71849 w 87123"/>
                <a:gd name="T25" fmla="*/ 37835 h 45085"/>
                <a:gd name="T26" fmla="*/ 69012 w 87123"/>
                <a:gd name="T27" fmla="*/ 39904 h 45085"/>
                <a:gd name="T28" fmla="*/ 65039 w 87123"/>
                <a:gd name="T29" fmla="*/ 40822 h 45085"/>
                <a:gd name="T30" fmla="*/ 60953 w 87123"/>
                <a:gd name="T31" fmla="*/ 40822 h 45085"/>
                <a:gd name="T32" fmla="*/ 57206 w 87123"/>
                <a:gd name="T33" fmla="*/ 39904 h 45085"/>
                <a:gd name="T34" fmla="*/ 49260 w 87123"/>
                <a:gd name="T35" fmla="*/ 34958 h 45085"/>
                <a:gd name="T36" fmla="*/ 45287 w 87123"/>
                <a:gd name="T37" fmla="*/ 30818 h 45085"/>
                <a:gd name="T38" fmla="*/ 42451 w 87123"/>
                <a:gd name="T39" fmla="*/ 25758 h 45085"/>
                <a:gd name="T40" fmla="*/ 40408 w 87123"/>
                <a:gd name="T41" fmla="*/ 23916 h 45085"/>
                <a:gd name="T42" fmla="*/ 39386 w 87123"/>
                <a:gd name="T43" fmla="*/ 20814 h 45085"/>
                <a:gd name="T44" fmla="*/ 37456 w 87123"/>
                <a:gd name="T45" fmla="*/ 17824 h 45085"/>
                <a:gd name="T46" fmla="*/ 36435 w 87123"/>
                <a:gd name="T47" fmla="*/ 14947 h 45085"/>
                <a:gd name="T48" fmla="*/ 35527 w 87123"/>
                <a:gd name="T49" fmla="*/ 15869 h 45085"/>
                <a:gd name="T50" fmla="*/ 35527 w 87123"/>
                <a:gd name="T51" fmla="*/ 16905 h 45085"/>
                <a:gd name="T52" fmla="*/ 33597 w 87123"/>
                <a:gd name="T53" fmla="*/ 18860 h 45085"/>
                <a:gd name="T54" fmla="*/ 24744 w 87123"/>
                <a:gd name="T55" fmla="*/ 24953 h 45085"/>
                <a:gd name="T56" fmla="*/ 15776 w 87123"/>
                <a:gd name="T57" fmla="*/ 26793 h 45085"/>
                <a:gd name="T58" fmla="*/ 11804 w 87123"/>
                <a:gd name="T59" fmla="*/ 26793 h 45085"/>
                <a:gd name="T60" fmla="*/ 7944 w 87123"/>
                <a:gd name="T61" fmla="*/ 25758 h 45085"/>
                <a:gd name="T62" fmla="*/ 4880 w 87123"/>
                <a:gd name="T63" fmla="*/ 23916 h 450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7123"/>
                <a:gd name="T97" fmla="*/ 0 h 45085"/>
                <a:gd name="T98" fmla="*/ 87123 w 87123"/>
                <a:gd name="T99" fmla="*/ 45085 h 450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1" name="Полилиния 24"/>
            <p:cNvSpPr>
              <a:spLocks noChangeArrowheads="1"/>
            </p:cNvSpPr>
            <p:nvPr/>
          </p:nvSpPr>
          <p:spPr bwMode="auto">
            <a:xfrm>
              <a:off x="7732856" y="4792663"/>
              <a:ext cx="100025" cy="85725"/>
            </a:xfrm>
            <a:custGeom>
              <a:avLst/>
              <a:gdLst>
                <a:gd name="T0" fmla="*/ 84165 w 100330"/>
                <a:gd name="T1" fmla="*/ 58846 h 86107"/>
                <a:gd name="T2" fmla="*/ 79815 w 100330"/>
                <a:gd name="T3" fmla="*/ 63156 h 86107"/>
                <a:gd name="T4" fmla="*/ 76707 w 100330"/>
                <a:gd name="T5" fmla="*/ 64139 h 86107"/>
                <a:gd name="T6" fmla="*/ 74469 w 100330"/>
                <a:gd name="T7" fmla="*/ 65248 h 86107"/>
                <a:gd name="T8" fmla="*/ 74469 w 100330"/>
                <a:gd name="T9" fmla="*/ 66356 h 86107"/>
                <a:gd name="T10" fmla="*/ 75587 w 100330"/>
                <a:gd name="T11" fmla="*/ 66356 h 86107"/>
                <a:gd name="T12" fmla="*/ 75587 w 100330"/>
                <a:gd name="T13" fmla="*/ 67464 h 86107"/>
                <a:gd name="T14" fmla="*/ 76707 w 100330"/>
                <a:gd name="T15" fmla="*/ 68572 h 86107"/>
                <a:gd name="T16" fmla="*/ 18274 w 100330"/>
                <a:gd name="T17" fmla="*/ 79282 h 86107"/>
                <a:gd name="T18" fmla="*/ 0 w 100330"/>
                <a:gd name="T19" fmla="*/ 83467 h 86107"/>
                <a:gd name="T20" fmla="*/ 0 w 100330"/>
                <a:gd name="T21" fmla="*/ 75959 h 86107"/>
                <a:gd name="T22" fmla="*/ 2237 w 100330"/>
                <a:gd name="T23" fmla="*/ 68572 h 86107"/>
                <a:gd name="T24" fmla="*/ 6463 w 100330"/>
                <a:gd name="T25" fmla="*/ 59954 h 86107"/>
                <a:gd name="T26" fmla="*/ 15291 w 100330"/>
                <a:gd name="T27" fmla="*/ 51461 h 86107"/>
                <a:gd name="T28" fmla="*/ 20511 w 100330"/>
                <a:gd name="T29" fmla="*/ 48137 h 86107"/>
                <a:gd name="T30" fmla="*/ 22750 w 100330"/>
                <a:gd name="T31" fmla="*/ 47151 h 86107"/>
                <a:gd name="T32" fmla="*/ 21632 w 100330"/>
                <a:gd name="T33" fmla="*/ 46042 h 86107"/>
                <a:gd name="T34" fmla="*/ 21632 w 100330"/>
                <a:gd name="T35" fmla="*/ 44934 h 86107"/>
                <a:gd name="T36" fmla="*/ 19395 w 100330"/>
                <a:gd name="T37" fmla="*/ 42718 h 86107"/>
                <a:gd name="T38" fmla="*/ 14172 w 100330"/>
                <a:gd name="T39" fmla="*/ 31146 h 86107"/>
                <a:gd name="T40" fmla="*/ 12928 w 100330"/>
                <a:gd name="T41" fmla="*/ 20436 h 86107"/>
                <a:gd name="T42" fmla="*/ 14172 w 100330"/>
                <a:gd name="T43" fmla="*/ 10710 h 86107"/>
                <a:gd name="T44" fmla="*/ 18274 w 100330"/>
                <a:gd name="T45" fmla="*/ 3325 h 86107"/>
                <a:gd name="T46" fmla="*/ 21632 w 100330"/>
                <a:gd name="T47" fmla="*/ 1108 h 86107"/>
                <a:gd name="T48" fmla="*/ 25983 w 100330"/>
                <a:gd name="T49" fmla="*/ 0 h 86107"/>
                <a:gd name="T50" fmla="*/ 30210 w 100330"/>
                <a:gd name="T51" fmla="*/ 0 h 86107"/>
                <a:gd name="T52" fmla="*/ 34561 w 100330"/>
                <a:gd name="T53" fmla="*/ 1108 h 86107"/>
                <a:gd name="T54" fmla="*/ 38913 w 100330"/>
                <a:gd name="T55" fmla="*/ 3325 h 86107"/>
                <a:gd name="T56" fmla="*/ 47614 w 100330"/>
                <a:gd name="T57" fmla="*/ 10710 h 86107"/>
                <a:gd name="T58" fmla="*/ 52963 w 100330"/>
                <a:gd name="T59" fmla="*/ 18221 h 86107"/>
                <a:gd name="T60" fmla="*/ 53953 w 100330"/>
                <a:gd name="T61" fmla="*/ 20436 h 86107"/>
                <a:gd name="T62" fmla="*/ 56193 w 100330"/>
                <a:gd name="T63" fmla="*/ 23638 h 86107"/>
                <a:gd name="T64" fmla="*/ 57313 w 100330"/>
                <a:gd name="T65" fmla="*/ 26715 h 86107"/>
                <a:gd name="T66" fmla="*/ 65890 w 100330"/>
                <a:gd name="T67" fmla="*/ 19329 h 86107"/>
                <a:gd name="T68" fmla="*/ 75587 w 100330"/>
                <a:gd name="T69" fmla="*/ 15144 h 86107"/>
                <a:gd name="T70" fmla="*/ 79815 w 100330"/>
                <a:gd name="T71" fmla="*/ 14035 h 86107"/>
                <a:gd name="T72" fmla="*/ 88517 w 100330"/>
                <a:gd name="T73" fmla="*/ 16005 h 86107"/>
                <a:gd name="T74" fmla="*/ 91625 w 100330"/>
                <a:gd name="T75" fmla="*/ 18221 h 86107"/>
                <a:gd name="T76" fmla="*/ 94981 w 100330"/>
                <a:gd name="T77" fmla="*/ 21421 h 86107"/>
                <a:gd name="T78" fmla="*/ 98215 w 100330"/>
                <a:gd name="T79" fmla="*/ 30039 h 86107"/>
                <a:gd name="T80" fmla="*/ 97094 w 100330"/>
                <a:gd name="T81" fmla="*/ 39641 h 86107"/>
                <a:gd name="T82" fmla="*/ 91625 w 100330"/>
                <a:gd name="T83" fmla="*/ 50354 h 861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0330"/>
                <a:gd name="T127" fmla="*/ 0 h 86107"/>
                <a:gd name="T128" fmla="*/ 100330 w 100330"/>
                <a:gd name="T129" fmla="*/ 86107 h 861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2" name="Полилиния 25"/>
            <p:cNvSpPr>
              <a:spLocks noChangeArrowheads="1"/>
            </p:cNvSpPr>
            <p:nvPr/>
          </p:nvSpPr>
          <p:spPr bwMode="auto">
            <a:xfrm>
              <a:off x="7278774" y="4857750"/>
              <a:ext cx="98437" cy="73025"/>
            </a:xfrm>
            <a:custGeom>
              <a:avLst/>
              <a:gdLst>
                <a:gd name="T0" fmla="*/ 2108 w 97918"/>
                <a:gd name="T1" fmla="*/ 47120 h 73787"/>
                <a:gd name="T2" fmla="*/ 924 w 97918"/>
                <a:gd name="T3" fmla="*/ 46176 h 73787"/>
                <a:gd name="T4" fmla="*/ 924 w 97918"/>
                <a:gd name="T5" fmla="*/ 45112 h 73787"/>
                <a:gd name="T6" fmla="*/ 0 w 97918"/>
                <a:gd name="T7" fmla="*/ 45112 h 73787"/>
                <a:gd name="T8" fmla="*/ 0 w 97918"/>
                <a:gd name="T9" fmla="*/ 44052 h 73787"/>
                <a:gd name="T10" fmla="*/ 63915 w 97918"/>
                <a:gd name="T11" fmla="*/ 15470 h 73787"/>
                <a:gd name="T12" fmla="*/ 101609 w 97918"/>
                <a:gd name="T13" fmla="*/ 0 h 73787"/>
                <a:gd name="T14" fmla="*/ 97126 w 97918"/>
                <a:gd name="T15" fmla="*/ 9212 h 73787"/>
                <a:gd name="T16" fmla="*/ 86585 w 97918"/>
                <a:gd name="T17" fmla="*/ 19486 h 73787"/>
                <a:gd name="T18" fmla="*/ 83290 w 97918"/>
                <a:gd name="T19" fmla="*/ 20548 h 73787"/>
                <a:gd name="T20" fmla="*/ 79863 w 97918"/>
                <a:gd name="T21" fmla="*/ 22557 h 73787"/>
                <a:gd name="T22" fmla="*/ 77491 w 97918"/>
                <a:gd name="T23" fmla="*/ 23501 h 73787"/>
                <a:gd name="T24" fmla="*/ 79863 w 97918"/>
                <a:gd name="T25" fmla="*/ 25627 h 73787"/>
                <a:gd name="T26" fmla="*/ 79863 w 97918"/>
                <a:gd name="T27" fmla="*/ 26573 h 73787"/>
                <a:gd name="T28" fmla="*/ 80918 w 97918"/>
                <a:gd name="T29" fmla="*/ 27635 h 73787"/>
                <a:gd name="T30" fmla="*/ 86585 w 97918"/>
                <a:gd name="T31" fmla="*/ 37908 h 73787"/>
                <a:gd name="T32" fmla="*/ 88957 w 97918"/>
                <a:gd name="T33" fmla="*/ 49129 h 73787"/>
                <a:gd name="T34" fmla="*/ 87769 w 97918"/>
                <a:gd name="T35" fmla="*/ 58340 h 73787"/>
                <a:gd name="T36" fmla="*/ 83290 w 97918"/>
                <a:gd name="T37" fmla="*/ 65662 h 73787"/>
                <a:gd name="T38" fmla="*/ 79863 w 97918"/>
                <a:gd name="T39" fmla="*/ 67553 h 73787"/>
                <a:gd name="T40" fmla="*/ 75380 w 97918"/>
                <a:gd name="T41" fmla="*/ 68615 h 73787"/>
                <a:gd name="T42" fmla="*/ 70767 w 97918"/>
                <a:gd name="T43" fmla="*/ 68615 h 73787"/>
                <a:gd name="T44" fmla="*/ 66025 w 97918"/>
                <a:gd name="T45" fmla="*/ 67553 h 73787"/>
                <a:gd name="T46" fmla="*/ 61543 w 97918"/>
                <a:gd name="T47" fmla="*/ 65662 h 73787"/>
                <a:gd name="T48" fmla="*/ 52451 w 97918"/>
                <a:gd name="T49" fmla="*/ 58340 h 73787"/>
                <a:gd name="T50" fmla="*/ 47839 w 97918"/>
                <a:gd name="T51" fmla="*/ 53263 h 73787"/>
                <a:gd name="T52" fmla="*/ 44411 w 97918"/>
                <a:gd name="T53" fmla="*/ 48183 h 73787"/>
                <a:gd name="T54" fmla="*/ 42172 w 97918"/>
                <a:gd name="T55" fmla="*/ 41924 h 73787"/>
                <a:gd name="T56" fmla="*/ 40985 w 97918"/>
                <a:gd name="T57" fmla="*/ 42988 h 73787"/>
                <a:gd name="T58" fmla="*/ 40985 w 97918"/>
                <a:gd name="T59" fmla="*/ 44052 h 73787"/>
                <a:gd name="T60" fmla="*/ 38745 w 97918"/>
                <a:gd name="T61" fmla="*/ 46176 h 73787"/>
                <a:gd name="T62" fmla="*/ 28464 w 97918"/>
                <a:gd name="T63" fmla="*/ 52199 h 73787"/>
                <a:gd name="T64" fmla="*/ 18186 w 97918"/>
                <a:gd name="T65" fmla="*/ 54325 h 73787"/>
                <a:gd name="T66" fmla="*/ 13573 w 97918"/>
                <a:gd name="T67" fmla="*/ 54325 h 73787"/>
                <a:gd name="T68" fmla="*/ 5534 w 97918"/>
                <a:gd name="T69" fmla="*/ 50192 h 737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7918"/>
                <a:gd name="T106" fmla="*/ 0 h 73787"/>
                <a:gd name="T107" fmla="*/ 97918 w 97918"/>
                <a:gd name="T108" fmla="*/ 73787 h 737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3" name="Полилиния 26"/>
            <p:cNvSpPr>
              <a:spLocks noChangeArrowheads="1"/>
            </p:cNvSpPr>
            <p:nvPr/>
          </p:nvSpPr>
          <p:spPr bwMode="auto">
            <a:xfrm>
              <a:off x="7278774" y="4816475"/>
              <a:ext cx="100025" cy="88900"/>
            </a:xfrm>
            <a:custGeom>
              <a:avLst/>
              <a:gdLst>
                <a:gd name="T0" fmla="*/ 96699 w 100204"/>
                <a:gd name="T1" fmla="*/ 21320 h 89282"/>
                <a:gd name="T2" fmla="*/ 98957 w 100204"/>
                <a:gd name="T3" fmla="*/ 25633 h 89282"/>
                <a:gd name="T4" fmla="*/ 98957 w 100204"/>
                <a:gd name="T5" fmla="*/ 35371 h 89282"/>
                <a:gd name="T6" fmla="*/ 97829 w 100204"/>
                <a:gd name="T7" fmla="*/ 40670 h 89282"/>
                <a:gd name="T8" fmla="*/ 24959 w 100204"/>
                <a:gd name="T9" fmla="*/ 73699 h 89282"/>
                <a:gd name="T10" fmla="*/ 1130 w 100204"/>
                <a:gd name="T11" fmla="*/ 86641 h 89282"/>
                <a:gd name="T12" fmla="*/ 0 w 100204"/>
                <a:gd name="T13" fmla="*/ 78137 h 89282"/>
                <a:gd name="T14" fmla="*/ 2005 w 100204"/>
                <a:gd name="T15" fmla="*/ 69509 h 89282"/>
                <a:gd name="T16" fmla="*/ 6396 w 100204"/>
                <a:gd name="T17" fmla="*/ 59896 h 89282"/>
                <a:gd name="T18" fmla="*/ 12921 w 100204"/>
                <a:gd name="T19" fmla="*/ 52379 h 89282"/>
                <a:gd name="T20" fmla="*/ 23830 w 100204"/>
                <a:gd name="T21" fmla="*/ 46094 h 89282"/>
                <a:gd name="T22" fmla="*/ 22700 w 100204"/>
                <a:gd name="T23" fmla="*/ 44985 h 89282"/>
                <a:gd name="T24" fmla="*/ 22700 w 100204"/>
                <a:gd name="T25" fmla="*/ 43875 h 89282"/>
                <a:gd name="T26" fmla="*/ 20442 w 100204"/>
                <a:gd name="T27" fmla="*/ 41655 h 89282"/>
                <a:gd name="T28" fmla="*/ 15051 w 100204"/>
                <a:gd name="T29" fmla="*/ 30934 h 89282"/>
                <a:gd name="T30" fmla="*/ 12921 w 100204"/>
                <a:gd name="T31" fmla="*/ 20211 h 89282"/>
                <a:gd name="T32" fmla="*/ 14049 w 100204"/>
                <a:gd name="T33" fmla="*/ 10723 h 89282"/>
                <a:gd name="T34" fmla="*/ 18439 w 100204"/>
                <a:gd name="T35" fmla="*/ 3328 h 89282"/>
                <a:gd name="T36" fmla="*/ 21572 w 100204"/>
                <a:gd name="T37" fmla="*/ 1108 h 89282"/>
                <a:gd name="T38" fmla="*/ 25961 w 100204"/>
                <a:gd name="T39" fmla="*/ 0 h 89282"/>
                <a:gd name="T40" fmla="*/ 30352 w 100204"/>
                <a:gd name="T41" fmla="*/ 0 h 89282"/>
                <a:gd name="T42" fmla="*/ 34617 w 100204"/>
                <a:gd name="T43" fmla="*/ 1108 h 89282"/>
                <a:gd name="T44" fmla="*/ 39131 w 100204"/>
                <a:gd name="T45" fmla="*/ 3328 h 89282"/>
                <a:gd name="T46" fmla="*/ 43396 w 100204"/>
                <a:gd name="T47" fmla="*/ 6408 h 89282"/>
                <a:gd name="T48" fmla="*/ 52176 w 100204"/>
                <a:gd name="T49" fmla="*/ 14913 h 89282"/>
                <a:gd name="T50" fmla="*/ 53054 w 100204"/>
                <a:gd name="T51" fmla="*/ 18240 h 89282"/>
                <a:gd name="T52" fmla="*/ 55437 w 100204"/>
                <a:gd name="T53" fmla="*/ 20211 h 89282"/>
                <a:gd name="T54" fmla="*/ 57569 w 100204"/>
                <a:gd name="T55" fmla="*/ 26744 h 89282"/>
                <a:gd name="T56" fmla="*/ 61958 w 100204"/>
                <a:gd name="T57" fmla="*/ 22430 h 89282"/>
                <a:gd name="T58" fmla="*/ 71741 w 100204"/>
                <a:gd name="T59" fmla="*/ 16022 h 89282"/>
                <a:gd name="T60" fmla="*/ 81524 w 100204"/>
                <a:gd name="T61" fmla="*/ 13926 h 89282"/>
                <a:gd name="T62" fmla="*/ 90177 w 100204"/>
                <a:gd name="T63" fmla="*/ 16022 h 89282"/>
                <a:gd name="T64" fmla="*/ 93564 w 100204"/>
                <a:gd name="T65" fmla="*/ 18240 h 89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204"/>
                <a:gd name="T100" fmla="*/ 0 h 89282"/>
                <a:gd name="T101" fmla="*/ 100204 w 100204"/>
                <a:gd name="T102" fmla="*/ 89282 h 89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4" name="Полилиния 27"/>
            <p:cNvSpPr>
              <a:spLocks noChangeArrowheads="1"/>
            </p:cNvSpPr>
            <p:nvPr/>
          </p:nvSpPr>
          <p:spPr bwMode="auto">
            <a:xfrm>
              <a:off x="7088250" y="4619625"/>
              <a:ext cx="101613" cy="117475"/>
            </a:xfrm>
            <a:custGeom>
              <a:avLst/>
              <a:gdLst>
                <a:gd name="T0" fmla="*/ 99853 w 101348"/>
                <a:gd name="T1" fmla="*/ 23904 h 117095"/>
                <a:gd name="T2" fmla="*/ 103216 w 101348"/>
                <a:gd name="T3" fmla="*/ 32608 h 117095"/>
                <a:gd name="T4" fmla="*/ 101016 w 101348"/>
                <a:gd name="T5" fmla="*/ 42872 h 117095"/>
                <a:gd name="T6" fmla="*/ 96360 w 101348"/>
                <a:gd name="T7" fmla="*/ 54175 h 117095"/>
                <a:gd name="T8" fmla="*/ 88600 w 101348"/>
                <a:gd name="T9" fmla="*/ 63397 h 117095"/>
                <a:gd name="T10" fmla="*/ 77349 w 101348"/>
                <a:gd name="T11" fmla="*/ 70025 h 117095"/>
                <a:gd name="T12" fmla="*/ 79677 w 101348"/>
                <a:gd name="T13" fmla="*/ 72102 h 117095"/>
                <a:gd name="T14" fmla="*/ 79677 w 101348"/>
                <a:gd name="T15" fmla="*/ 73271 h 117095"/>
                <a:gd name="T16" fmla="*/ 80840 w 101348"/>
                <a:gd name="T17" fmla="*/ 74571 h 117095"/>
                <a:gd name="T18" fmla="*/ 86401 w 101348"/>
                <a:gd name="T19" fmla="*/ 85873 h 117095"/>
                <a:gd name="T20" fmla="*/ 88600 w 101348"/>
                <a:gd name="T21" fmla="*/ 97174 h 117095"/>
                <a:gd name="T22" fmla="*/ 87566 w 101348"/>
                <a:gd name="T23" fmla="*/ 108478 h 117095"/>
                <a:gd name="T24" fmla="*/ 83039 w 101348"/>
                <a:gd name="T25" fmla="*/ 116273 h 117095"/>
                <a:gd name="T26" fmla="*/ 79677 w 101348"/>
                <a:gd name="T27" fmla="*/ 118611 h 117095"/>
                <a:gd name="T28" fmla="*/ 75147 w 101348"/>
                <a:gd name="T29" fmla="*/ 119779 h 117095"/>
                <a:gd name="T30" fmla="*/ 70753 w 101348"/>
                <a:gd name="T31" fmla="*/ 119779 h 117095"/>
                <a:gd name="T32" fmla="*/ 61827 w 101348"/>
                <a:gd name="T33" fmla="*/ 115104 h 117095"/>
                <a:gd name="T34" fmla="*/ 52643 w 101348"/>
                <a:gd name="T35" fmla="*/ 108478 h 117095"/>
                <a:gd name="T36" fmla="*/ 48246 w 101348"/>
                <a:gd name="T37" fmla="*/ 102760 h 117095"/>
                <a:gd name="T38" fmla="*/ 43718 w 101348"/>
                <a:gd name="T39" fmla="*/ 93668 h 117095"/>
                <a:gd name="T40" fmla="*/ 42555 w 101348"/>
                <a:gd name="T41" fmla="*/ 90422 h 117095"/>
                <a:gd name="T42" fmla="*/ 41390 w 101348"/>
                <a:gd name="T43" fmla="*/ 91589 h 117095"/>
                <a:gd name="T44" fmla="*/ 41390 w 101348"/>
                <a:gd name="T45" fmla="*/ 92496 h 117095"/>
                <a:gd name="T46" fmla="*/ 39321 w 101348"/>
                <a:gd name="T47" fmla="*/ 94704 h 117095"/>
                <a:gd name="T48" fmla="*/ 29231 w 101348"/>
                <a:gd name="T49" fmla="*/ 101592 h 117095"/>
                <a:gd name="T50" fmla="*/ 19144 w 101348"/>
                <a:gd name="T51" fmla="*/ 103802 h 117095"/>
                <a:gd name="T52" fmla="*/ 14617 w 101348"/>
                <a:gd name="T53" fmla="*/ 103802 h 117095"/>
                <a:gd name="T54" fmla="*/ 6725 w 101348"/>
                <a:gd name="T55" fmla="*/ 99382 h 117095"/>
                <a:gd name="T56" fmla="*/ 3365 w 101348"/>
                <a:gd name="T57" fmla="*/ 96010 h 117095"/>
                <a:gd name="T58" fmla="*/ 0 w 101348"/>
                <a:gd name="T59" fmla="*/ 86912 h 117095"/>
                <a:gd name="T60" fmla="*/ 1038 w 101348"/>
                <a:gd name="T61" fmla="*/ 76779 h 117095"/>
                <a:gd name="T62" fmla="*/ 6725 w 101348"/>
                <a:gd name="T63" fmla="*/ 65476 h 117095"/>
                <a:gd name="T64" fmla="*/ 16815 w 101348"/>
                <a:gd name="T65" fmla="*/ 54175 h 117095"/>
                <a:gd name="T66" fmla="*/ 20307 w 101348"/>
                <a:gd name="T67" fmla="*/ 53005 h 117095"/>
                <a:gd name="T68" fmla="*/ 22377 w 101348"/>
                <a:gd name="T69" fmla="*/ 50667 h 117095"/>
                <a:gd name="T70" fmla="*/ 24705 w 101348"/>
                <a:gd name="T71" fmla="*/ 49626 h 117095"/>
                <a:gd name="T72" fmla="*/ 23540 w 101348"/>
                <a:gd name="T73" fmla="*/ 48589 h 117095"/>
                <a:gd name="T74" fmla="*/ 23540 w 101348"/>
                <a:gd name="T75" fmla="*/ 47418 h 117095"/>
                <a:gd name="T76" fmla="*/ 21212 w 101348"/>
                <a:gd name="T77" fmla="*/ 45079 h 117095"/>
                <a:gd name="T78" fmla="*/ 15651 w 101348"/>
                <a:gd name="T79" fmla="*/ 33778 h 117095"/>
                <a:gd name="T80" fmla="*/ 13454 w 101348"/>
                <a:gd name="T81" fmla="*/ 21436 h 117095"/>
                <a:gd name="T82" fmla="*/ 15651 w 101348"/>
                <a:gd name="T83" fmla="*/ 11302 h 117095"/>
                <a:gd name="T84" fmla="*/ 20307 w 101348"/>
                <a:gd name="T85" fmla="*/ 3507 h 117095"/>
                <a:gd name="T86" fmla="*/ 23540 w 101348"/>
                <a:gd name="T87" fmla="*/ 1171 h 117095"/>
                <a:gd name="T88" fmla="*/ 28068 w 101348"/>
                <a:gd name="T89" fmla="*/ 0 h 117095"/>
                <a:gd name="T90" fmla="*/ 32465 w 101348"/>
                <a:gd name="T91" fmla="*/ 0 h 117095"/>
                <a:gd name="T92" fmla="*/ 37122 w 101348"/>
                <a:gd name="T93" fmla="*/ 1171 h 117095"/>
                <a:gd name="T94" fmla="*/ 45917 w 101348"/>
                <a:gd name="T95" fmla="*/ 7925 h 117095"/>
                <a:gd name="T96" fmla="*/ 53808 w 101348"/>
                <a:gd name="T97" fmla="*/ 16890 h 117095"/>
                <a:gd name="T98" fmla="*/ 59499 w 101348"/>
                <a:gd name="T99" fmla="*/ 29491 h 117095"/>
                <a:gd name="T100" fmla="*/ 63895 w 101348"/>
                <a:gd name="T101" fmla="*/ 24813 h 117095"/>
                <a:gd name="T102" fmla="*/ 73984 w 101348"/>
                <a:gd name="T103" fmla="*/ 18189 h 117095"/>
                <a:gd name="T104" fmla="*/ 84202 w 101348"/>
                <a:gd name="T105" fmla="*/ 15721 h 117095"/>
                <a:gd name="T106" fmla="*/ 88600 w 101348"/>
                <a:gd name="T107" fmla="*/ 15721 h 117095"/>
                <a:gd name="T108" fmla="*/ 96360 w 101348"/>
                <a:gd name="T109" fmla="*/ 20397 h 11709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1348"/>
                <a:gd name="T166" fmla="*/ 0 h 117095"/>
                <a:gd name="T167" fmla="*/ 101348 w 101348"/>
                <a:gd name="T168" fmla="*/ 117095 h 11709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5" name="Полилиния 28"/>
            <p:cNvSpPr>
              <a:spLocks noChangeArrowheads="1"/>
            </p:cNvSpPr>
            <p:nvPr/>
          </p:nvSpPr>
          <p:spPr bwMode="auto">
            <a:xfrm>
              <a:off x="7556622" y="4632325"/>
              <a:ext cx="101613" cy="115888"/>
            </a:xfrm>
            <a:custGeom>
              <a:avLst/>
              <a:gdLst>
                <a:gd name="T0" fmla="*/ 100604 w 101221"/>
                <a:gd name="T1" fmla="*/ 22224 h 115699"/>
                <a:gd name="T2" fmla="*/ 103997 w 101221"/>
                <a:gd name="T3" fmla="*/ 30957 h 115699"/>
                <a:gd name="T4" fmla="*/ 101778 w 101221"/>
                <a:gd name="T5" fmla="*/ 41109 h 115699"/>
                <a:gd name="T6" fmla="*/ 97080 w 101221"/>
                <a:gd name="T7" fmla="*/ 52283 h 115699"/>
                <a:gd name="T8" fmla="*/ 87163 w 101221"/>
                <a:gd name="T9" fmla="*/ 63458 h 115699"/>
                <a:gd name="T10" fmla="*/ 81421 w 101221"/>
                <a:gd name="T11" fmla="*/ 66928 h 115699"/>
                <a:gd name="T12" fmla="*/ 77900 w 101221"/>
                <a:gd name="T13" fmla="*/ 67827 h 115699"/>
                <a:gd name="T14" fmla="*/ 80248 w 101221"/>
                <a:gd name="T15" fmla="*/ 70011 h 115699"/>
                <a:gd name="T16" fmla="*/ 80248 w 101221"/>
                <a:gd name="T17" fmla="*/ 71296 h 115699"/>
                <a:gd name="T18" fmla="*/ 81421 w 101221"/>
                <a:gd name="T19" fmla="*/ 72452 h 115699"/>
                <a:gd name="T20" fmla="*/ 87163 w 101221"/>
                <a:gd name="T21" fmla="*/ 83628 h 115699"/>
                <a:gd name="T22" fmla="*/ 89251 w 101221"/>
                <a:gd name="T23" fmla="*/ 95704 h 115699"/>
                <a:gd name="T24" fmla="*/ 88338 w 101221"/>
                <a:gd name="T25" fmla="*/ 105979 h 115699"/>
                <a:gd name="T26" fmla="*/ 83640 w 101221"/>
                <a:gd name="T27" fmla="*/ 113558 h 115699"/>
                <a:gd name="T28" fmla="*/ 80248 w 101221"/>
                <a:gd name="T29" fmla="*/ 115871 h 115699"/>
                <a:gd name="T30" fmla="*/ 75810 w 101221"/>
                <a:gd name="T31" fmla="*/ 117028 h 115699"/>
                <a:gd name="T32" fmla="*/ 71247 w 101221"/>
                <a:gd name="T33" fmla="*/ 117028 h 115699"/>
                <a:gd name="T34" fmla="*/ 66549 w 101221"/>
                <a:gd name="T35" fmla="*/ 115871 h 115699"/>
                <a:gd name="T36" fmla="*/ 62241 w 101221"/>
                <a:gd name="T37" fmla="*/ 113558 h 115699"/>
                <a:gd name="T38" fmla="*/ 53107 w 101221"/>
                <a:gd name="T39" fmla="*/ 105979 h 115699"/>
                <a:gd name="T40" fmla="*/ 48541 w 101221"/>
                <a:gd name="T41" fmla="*/ 100327 h 115699"/>
                <a:gd name="T42" fmla="*/ 42799 w 101221"/>
                <a:gd name="T43" fmla="*/ 89150 h 115699"/>
                <a:gd name="T44" fmla="*/ 39538 w 101221"/>
                <a:gd name="T45" fmla="*/ 92362 h 115699"/>
                <a:gd name="T46" fmla="*/ 29359 w 101221"/>
                <a:gd name="T47" fmla="*/ 99170 h 115699"/>
                <a:gd name="T48" fmla="*/ 19182 w 101221"/>
                <a:gd name="T49" fmla="*/ 101355 h 115699"/>
                <a:gd name="T50" fmla="*/ 14614 w 101221"/>
                <a:gd name="T51" fmla="*/ 101355 h 115699"/>
                <a:gd name="T52" fmla="*/ 9917 w 101221"/>
                <a:gd name="T53" fmla="*/ 100327 h 115699"/>
                <a:gd name="T54" fmla="*/ 6654 w 101221"/>
                <a:gd name="T55" fmla="*/ 97886 h 115699"/>
                <a:gd name="T56" fmla="*/ 3261 w 101221"/>
                <a:gd name="T57" fmla="*/ 94803 h 115699"/>
                <a:gd name="T58" fmla="*/ 0 w 101221"/>
                <a:gd name="T59" fmla="*/ 85684 h 115699"/>
                <a:gd name="T60" fmla="*/ 912 w 101221"/>
                <a:gd name="T61" fmla="*/ 74636 h 115699"/>
                <a:gd name="T62" fmla="*/ 6654 w 101221"/>
                <a:gd name="T63" fmla="*/ 64487 h 115699"/>
                <a:gd name="T64" fmla="*/ 16833 w 101221"/>
                <a:gd name="T65" fmla="*/ 53311 h 115699"/>
                <a:gd name="T66" fmla="*/ 24793 w 101221"/>
                <a:gd name="T67" fmla="*/ 48815 h 115699"/>
                <a:gd name="T68" fmla="*/ 23617 w 101221"/>
                <a:gd name="T69" fmla="*/ 47659 h 115699"/>
                <a:gd name="T70" fmla="*/ 23617 w 101221"/>
                <a:gd name="T71" fmla="*/ 46761 h 115699"/>
                <a:gd name="T72" fmla="*/ 21268 w 101221"/>
                <a:gd name="T73" fmla="*/ 44575 h 115699"/>
                <a:gd name="T74" fmla="*/ 15658 w 101221"/>
                <a:gd name="T75" fmla="*/ 32114 h 115699"/>
                <a:gd name="T76" fmla="*/ 13441 w 101221"/>
                <a:gd name="T77" fmla="*/ 20939 h 115699"/>
                <a:gd name="T78" fmla="*/ 15658 w 101221"/>
                <a:gd name="T79" fmla="*/ 11175 h 115699"/>
                <a:gd name="T80" fmla="*/ 20356 w 101221"/>
                <a:gd name="T81" fmla="*/ 3084 h 115699"/>
                <a:gd name="T82" fmla="*/ 23617 w 101221"/>
                <a:gd name="T83" fmla="*/ 1031 h 115699"/>
                <a:gd name="T84" fmla="*/ 28185 w 101221"/>
                <a:gd name="T85" fmla="*/ 0 h 115699"/>
                <a:gd name="T86" fmla="*/ 32620 w 101221"/>
                <a:gd name="T87" fmla="*/ 0 h 115699"/>
                <a:gd name="T88" fmla="*/ 37318 w 101221"/>
                <a:gd name="T89" fmla="*/ 1031 h 115699"/>
                <a:gd name="T90" fmla="*/ 41755 w 101221"/>
                <a:gd name="T91" fmla="*/ 3084 h 115699"/>
                <a:gd name="T92" fmla="*/ 46192 w 101221"/>
                <a:gd name="T93" fmla="*/ 6555 h 115699"/>
                <a:gd name="T94" fmla="*/ 49714 w 101221"/>
                <a:gd name="T95" fmla="*/ 11175 h 115699"/>
                <a:gd name="T96" fmla="*/ 54282 w 101221"/>
                <a:gd name="T97" fmla="*/ 15416 h 115699"/>
                <a:gd name="T98" fmla="*/ 55325 w 101221"/>
                <a:gd name="T99" fmla="*/ 18885 h 115699"/>
                <a:gd name="T100" fmla="*/ 57544 w 101221"/>
                <a:gd name="T101" fmla="*/ 20939 h 115699"/>
                <a:gd name="T102" fmla="*/ 59893 w 101221"/>
                <a:gd name="T103" fmla="*/ 27875 h 115699"/>
                <a:gd name="T104" fmla="*/ 62241 w 101221"/>
                <a:gd name="T105" fmla="*/ 25434 h 115699"/>
                <a:gd name="T106" fmla="*/ 63284 w 101221"/>
                <a:gd name="T107" fmla="*/ 25434 h 115699"/>
                <a:gd name="T108" fmla="*/ 68898 w 101221"/>
                <a:gd name="T109" fmla="*/ 20939 h 115699"/>
                <a:gd name="T110" fmla="*/ 74638 w 101221"/>
                <a:gd name="T111" fmla="*/ 17729 h 115699"/>
                <a:gd name="T112" fmla="*/ 84814 w 101221"/>
                <a:gd name="T113" fmla="*/ 15416 h 115699"/>
                <a:gd name="T114" fmla="*/ 89251 w 101221"/>
                <a:gd name="T115" fmla="*/ 15416 h 115699"/>
                <a:gd name="T116" fmla="*/ 93818 w 101221"/>
                <a:gd name="T117" fmla="*/ 16700 h 115699"/>
                <a:gd name="T118" fmla="*/ 97080 w 101221"/>
                <a:gd name="T119" fmla="*/ 18885 h 1156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21"/>
                <a:gd name="T181" fmla="*/ 0 h 115699"/>
                <a:gd name="T182" fmla="*/ 101221 w 101221"/>
                <a:gd name="T183" fmla="*/ 115699 h 1156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6" name="Полилиния 29"/>
            <p:cNvSpPr>
              <a:spLocks noChangeArrowheads="1"/>
            </p:cNvSpPr>
            <p:nvPr/>
          </p:nvSpPr>
          <p:spPr bwMode="auto">
            <a:xfrm>
              <a:off x="7705865" y="5922964"/>
              <a:ext cx="101613" cy="115887"/>
            </a:xfrm>
            <a:custGeom>
              <a:avLst/>
              <a:gdLst>
                <a:gd name="T0" fmla="*/ 100616 w 101219"/>
                <a:gd name="T1" fmla="*/ 22350 h 115699"/>
                <a:gd name="T2" fmla="*/ 104009 w 101219"/>
                <a:gd name="T3" fmla="*/ 31213 h 115699"/>
                <a:gd name="T4" fmla="*/ 102836 w 101219"/>
                <a:gd name="T5" fmla="*/ 41105 h 115699"/>
                <a:gd name="T6" fmla="*/ 97093 w 101219"/>
                <a:gd name="T7" fmla="*/ 52281 h 115699"/>
                <a:gd name="T8" fmla="*/ 84826 w 101219"/>
                <a:gd name="T9" fmla="*/ 65768 h 115699"/>
                <a:gd name="T10" fmla="*/ 81433 w 101219"/>
                <a:gd name="T11" fmla="*/ 66924 h 115699"/>
                <a:gd name="T12" fmla="*/ 79084 w 101219"/>
                <a:gd name="T13" fmla="*/ 68080 h 115699"/>
                <a:gd name="T14" fmla="*/ 81433 w 101219"/>
                <a:gd name="T15" fmla="*/ 70135 h 115699"/>
                <a:gd name="T16" fmla="*/ 81433 w 101219"/>
                <a:gd name="T17" fmla="*/ 71292 h 115699"/>
                <a:gd name="T18" fmla="*/ 82607 w 101219"/>
                <a:gd name="T19" fmla="*/ 72448 h 115699"/>
                <a:gd name="T20" fmla="*/ 88350 w 101219"/>
                <a:gd name="T21" fmla="*/ 84779 h 115699"/>
                <a:gd name="T22" fmla="*/ 90438 w 101219"/>
                <a:gd name="T23" fmla="*/ 95953 h 115699"/>
                <a:gd name="T24" fmla="*/ 88350 w 101219"/>
                <a:gd name="T25" fmla="*/ 105973 h 115699"/>
                <a:gd name="T26" fmla="*/ 83650 w 101219"/>
                <a:gd name="T27" fmla="*/ 113681 h 115699"/>
                <a:gd name="T28" fmla="*/ 80257 w 101219"/>
                <a:gd name="T29" fmla="*/ 115992 h 115699"/>
                <a:gd name="T30" fmla="*/ 75821 w 101219"/>
                <a:gd name="T31" fmla="*/ 117021 h 115699"/>
                <a:gd name="T32" fmla="*/ 71252 w 101219"/>
                <a:gd name="T33" fmla="*/ 117021 h 115699"/>
                <a:gd name="T34" fmla="*/ 66554 w 101219"/>
                <a:gd name="T35" fmla="*/ 115992 h 115699"/>
                <a:gd name="T36" fmla="*/ 57550 w 101219"/>
                <a:gd name="T37" fmla="*/ 110340 h 115699"/>
                <a:gd name="T38" fmla="*/ 54287 w 101219"/>
                <a:gd name="T39" fmla="*/ 105973 h 115699"/>
                <a:gd name="T40" fmla="*/ 49721 w 101219"/>
                <a:gd name="T41" fmla="*/ 101477 h 115699"/>
                <a:gd name="T42" fmla="*/ 48546 w 101219"/>
                <a:gd name="T43" fmla="*/ 98009 h 115699"/>
                <a:gd name="T44" fmla="*/ 46196 w 101219"/>
                <a:gd name="T45" fmla="*/ 94799 h 115699"/>
                <a:gd name="T46" fmla="*/ 43980 w 101219"/>
                <a:gd name="T47" fmla="*/ 89145 h 115699"/>
                <a:gd name="T48" fmla="*/ 43064 w 101219"/>
                <a:gd name="T49" fmla="*/ 90302 h 115699"/>
                <a:gd name="T50" fmla="*/ 41890 w 101219"/>
                <a:gd name="T51" fmla="*/ 90302 h 115699"/>
                <a:gd name="T52" fmla="*/ 34975 w 101219"/>
                <a:gd name="T53" fmla="*/ 96854 h 115699"/>
                <a:gd name="T54" fmla="*/ 24794 w 101219"/>
                <a:gd name="T55" fmla="*/ 101477 h 115699"/>
                <a:gd name="T56" fmla="*/ 14616 w 101219"/>
                <a:gd name="T57" fmla="*/ 101477 h 115699"/>
                <a:gd name="T58" fmla="*/ 10178 w 101219"/>
                <a:gd name="T59" fmla="*/ 100320 h 115699"/>
                <a:gd name="T60" fmla="*/ 6656 w 101219"/>
                <a:gd name="T61" fmla="*/ 98009 h 115699"/>
                <a:gd name="T62" fmla="*/ 3262 w 101219"/>
                <a:gd name="T63" fmla="*/ 94799 h 115699"/>
                <a:gd name="T64" fmla="*/ 0 w 101219"/>
                <a:gd name="T65" fmla="*/ 85806 h 115699"/>
                <a:gd name="T66" fmla="*/ 2087 w 101219"/>
                <a:gd name="T67" fmla="*/ 75787 h 115699"/>
                <a:gd name="T68" fmla="*/ 6656 w 101219"/>
                <a:gd name="T69" fmla="*/ 64611 h 115699"/>
                <a:gd name="T70" fmla="*/ 16965 w 101219"/>
                <a:gd name="T71" fmla="*/ 53436 h 115699"/>
                <a:gd name="T72" fmla="*/ 20358 w 101219"/>
                <a:gd name="T73" fmla="*/ 51381 h 115699"/>
                <a:gd name="T74" fmla="*/ 25970 w 101219"/>
                <a:gd name="T75" fmla="*/ 49069 h 115699"/>
                <a:gd name="T76" fmla="*/ 24794 w 101219"/>
                <a:gd name="T77" fmla="*/ 47913 h 115699"/>
                <a:gd name="T78" fmla="*/ 24794 w 101219"/>
                <a:gd name="T79" fmla="*/ 46757 h 115699"/>
                <a:gd name="T80" fmla="*/ 22445 w 101219"/>
                <a:gd name="T81" fmla="*/ 44573 h 115699"/>
                <a:gd name="T82" fmla="*/ 16965 w 101219"/>
                <a:gd name="T83" fmla="*/ 33399 h 115699"/>
                <a:gd name="T84" fmla="*/ 14616 w 101219"/>
                <a:gd name="T85" fmla="*/ 21193 h 115699"/>
                <a:gd name="T86" fmla="*/ 15660 w 101219"/>
                <a:gd name="T87" fmla="*/ 11175 h 115699"/>
                <a:gd name="T88" fmla="*/ 20358 w 101219"/>
                <a:gd name="T89" fmla="*/ 3338 h 115699"/>
                <a:gd name="T90" fmla="*/ 23621 w 101219"/>
                <a:gd name="T91" fmla="*/ 1157 h 115699"/>
                <a:gd name="T92" fmla="*/ 28187 w 101219"/>
                <a:gd name="T93" fmla="*/ 0 h 115699"/>
                <a:gd name="T94" fmla="*/ 32627 w 101219"/>
                <a:gd name="T95" fmla="*/ 0 h 115699"/>
                <a:gd name="T96" fmla="*/ 37322 w 101219"/>
                <a:gd name="T97" fmla="*/ 1157 h 115699"/>
                <a:gd name="T98" fmla="*/ 41890 w 101219"/>
                <a:gd name="T99" fmla="*/ 3338 h 115699"/>
                <a:gd name="T100" fmla="*/ 50895 w 101219"/>
                <a:gd name="T101" fmla="*/ 11175 h 115699"/>
                <a:gd name="T102" fmla="*/ 55463 w 101219"/>
                <a:gd name="T103" fmla="*/ 16700 h 115699"/>
                <a:gd name="T104" fmla="*/ 58725 w 101219"/>
                <a:gd name="T105" fmla="*/ 22350 h 115699"/>
                <a:gd name="T106" fmla="*/ 61074 w 101219"/>
                <a:gd name="T107" fmla="*/ 29032 h 115699"/>
                <a:gd name="T108" fmla="*/ 63293 w 101219"/>
                <a:gd name="T109" fmla="*/ 26718 h 115699"/>
                <a:gd name="T110" fmla="*/ 63293 w 101219"/>
                <a:gd name="T111" fmla="*/ 25560 h 115699"/>
                <a:gd name="T112" fmla="*/ 64467 w 101219"/>
                <a:gd name="T113" fmla="*/ 24405 h 115699"/>
                <a:gd name="T114" fmla="*/ 74645 w 101219"/>
                <a:gd name="T115" fmla="*/ 17857 h 115699"/>
                <a:gd name="T116" fmla="*/ 84826 w 101219"/>
                <a:gd name="T117" fmla="*/ 15542 h 115699"/>
                <a:gd name="T118" fmla="*/ 89261 w 101219"/>
                <a:gd name="T119" fmla="*/ 15542 h 115699"/>
                <a:gd name="T120" fmla="*/ 93961 w 101219"/>
                <a:gd name="T121" fmla="*/ 16700 h 115699"/>
                <a:gd name="T122" fmla="*/ 97093 w 101219"/>
                <a:gd name="T123" fmla="*/ 18882 h 1156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699"/>
                <a:gd name="T188" fmla="*/ 101219 w 101219"/>
                <a:gd name="T189" fmla="*/ 115699 h 1156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7" name="Полилиния 30"/>
            <p:cNvSpPr>
              <a:spLocks noChangeArrowheads="1"/>
            </p:cNvSpPr>
            <p:nvPr/>
          </p:nvSpPr>
          <p:spPr bwMode="auto">
            <a:xfrm>
              <a:off x="7327993" y="5584826"/>
              <a:ext cx="101613" cy="115888"/>
            </a:xfrm>
            <a:custGeom>
              <a:avLst/>
              <a:gdLst>
                <a:gd name="T0" fmla="*/ 100747 w 101219"/>
                <a:gd name="T1" fmla="*/ 22226 h 115697"/>
                <a:gd name="T2" fmla="*/ 104009 w 101219"/>
                <a:gd name="T3" fmla="*/ 31091 h 115697"/>
                <a:gd name="T4" fmla="*/ 101921 w 101219"/>
                <a:gd name="T5" fmla="*/ 41112 h 115697"/>
                <a:gd name="T6" fmla="*/ 97354 w 101219"/>
                <a:gd name="T7" fmla="*/ 52289 h 115697"/>
                <a:gd name="T8" fmla="*/ 87044 w 101219"/>
                <a:gd name="T9" fmla="*/ 63467 h 115697"/>
                <a:gd name="T10" fmla="*/ 81301 w 101219"/>
                <a:gd name="T11" fmla="*/ 66807 h 115697"/>
                <a:gd name="T12" fmla="*/ 78039 w 101219"/>
                <a:gd name="T13" fmla="*/ 67963 h 115697"/>
                <a:gd name="T14" fmla="*/ 80388 w 101219"/>
                <a:gd name="T15" fmla="*/ 70146 h 115697"/>
                <a:gd name="T16" fmla="*/ 80388 w 101219"/>
                <a:gd name="T17" fmla="*/ 71303 h 115697"/>
                <a:gd name="T18" fmla="*/ 81301 w 101219"/>
                <a:gd name="T19" fmla="*/ 72458 h 115697"/>
                <a:gd name="T20" fmla="*/ 87044 w 101219"/>
                <a:gd name="T21" fmla="*/ 83637 h 115697"/>
                <a:gd name="T22" fmla="*/ 89393 w 101219"/>
                <a:gd name="T23" fmla="*/ 95841 h 115697"/>
                <a:gd name="T24" fmla="*/ 88218 w 101219"/>
                <a:gd name="T25" fmla="*/ 105862 h 115697"/>
                <a:gd name="T26" fmla="*/ 83650 w 101219"/>
                <a:gd name="T27" fmla="*/ 113571 h 115697"/>
                <a:gd name="T28" fmla="*/ 80388 w 101219"/>
                <a:gd name="T29" fmla="*/ 115883 h 115697"/>
                <a:gd name="T30" fmla="*/ 75820 w 101219"/>
                <a:gd name="T31" fmla="*/ 117040 h 115697"/>
                <a:gd name="T32" fmla="*/ 71253 w 101219"/>
                <a:gd name="T33" fmla="*/ 117040 h 115697"/>
                <a:gd name="T34" fmla="*/ 66688 w 101219"/>
                <a:gd name="T35" fmla="*/ 115883 h 115697"/>
                <a:gd name="T36" fmla="*/ 62118 w 101219"/>
                <a:gd name="T37" fmla="*/ 113571 h 115697"/>
                <a:gd name="T38" fmla="*/ 53114 w 101219"/>
                <a:gd name="T39" fmla="*/ 105862 h 115697"/>
                <a:gd name="T40" fmla="*/ 48546 w 101219"/>
                <a:gd name="T41" fmla="*/ 100338 h 115697"/>
                <a:gd name="T42" fmla="*/ 45284 w 101219"/>
                <a:gd name="T43" fmla="*/ 94686 h 115697"/>
                <a:gd name="T44" fmla="*/ 42934 w 101219"/>
                <a:gd name="T45" fmla="*/ 89162 h 115697"/>
                <a:gd name="T46" fmla="*/ 39542 w 101219"/>
                <a:gd name="T47" fmla="*/ 92501 h 115697"/>
                <a:gd name="T48" fmla="*/ 29363 w 101219"/>
                <a:gd name="T49" fmla="*/ 99182 h 115697"/>
                <a:gd name="T50" fmla="*/ 19183 w 101219"/>
                <a:gd name="T51" fmla="*/ 101494 h 115697"/>
                <a:gd name="T52" fmla="*/ 14747 w 101219"/>
                <a:gd name="T53" fmla="*/ 101494 h 115697"/>
                <a:gd name="T54" fmla="*/ 10049 w 101219"/>
                <a:gd name="T55" fmla="*/ 100338 h 115697"/>
                <a:gd name="T56" fmla="*/ 6786 w 101219"/>
                <a:gd name="T57" fmla="*/ 98027 h 115697"/>
                <a:gd name="T58" fmla="*/ 3393 w 101219"/>
                <a:gd name="T59" fmla="*/ 94686 h 115697"/>
                <a:gd name="T60" fmla="*/ 0 w 101219"/>
                <a:gd name="T61" fmla="*/ 85693 h 115697"/>
                <a:gd name="T62" fmla="*/ 1174 w 101219"/>
                <a:gd name="T63" fmla="*/ 74515 h 115697"/>
                <a:gd name="T64" fmla="*/ 6786 w 101219"/>
                <a:gd name="T65" fmla="*/ 64623 h 115697"/>
                <a:gd name="T66" fmla="*/ 16834 w 101219"/>
                <a:gd name="T67" fmla="*/ 53446 h 115697"/>
                <a:gd name="T68" fmla="*/ 24925 w 101219"/>
                <a:gd name="T69" fmla="*/ 48948 h 115697"/>
                <a:gd name="T70" fmla="*/ 23751 w 101219"/>
                <a:gd name="T71" fmla="*/ 47793 h 115697"/>
                <a:gd name="T72" fmla="*/ 23751 w 101219"/>
                <a:gd name="T73" fmla="*/ 46636 h 115697"/>
                <a:gd name="T74" fmla="*/ 21402 w 101219"/>
                <a:gd name="T75" fmla="*/ 44580 h 115697"/>
                <a:gd name="T76" fmla="*/ 15660 w 101219"/>
                <a:gd name="T77" fmla="*/ 32248 h 115697"/>
                <a:gd name="T78" fmla="*/ 13571 w 101219"/>
                <a:gd name="T79" fmla="*/ 21069 h 115697"/>
                <a:gd name="T80" fmla="*/ 15660 w 101219"/>
                <a:gd name="T81" fmla="*/ 11047 h 115697"/>
                <a:gd name="T82" fmla="*/ 20357 w 101219"/>
                <a:gd name="T83" fmla="*/ 3210 h 115697"/>
                <a:gd name="T84" fmla="*/ 23751 w 101219"/>
                <a:gd name="T85" fmla="*/ 1156 h 115697"/>
                <a:gd name="T86" fmla="*/ 28187 w 101219"/>
                <a:gd name="T87" fmla="*/ 0 h 115697"/>
                <a:gd name="T88" fmla="*/ 32757 w 101219"/>
                <a:gd name="T89" fmla="*/ 0 h 115697"/>
                <a:gd name="T90" fmla="*/ 37192 w 101219"/>
                <a:gd name="T91" fmla="*/ 1156 h 115697"/>
                <a:gd name="T92" fmla="*/ 41760 w 101219"/>
                <a:gd name="T93" fmla="*/ 3210 h 115697"/>
                <a:gd name="T94" fmla="*/ 46457 w 101219"/>
                <a:gd name="T95" fmla="*/ 6680 h 115697"/>
                <a:gd name="T96" fmla="*/ 49720 w 101219"/>
                <a:gd name="T97" fmla="*/ 11047 h 115697"/>
                <a:gd name="T98" fmla="*/ 54287 w 101219"/>
                <a:gd name="T99" fmla="*/ 15544 h 115697"/>
                <a:gd name="T100" fmla="*/ 55332 w 101219"/>
                <a:gd name="T101" fmla="*/ 18758 h 115697"/>
                <a:gd name="T102" fmla="*/ 57811 w 101219"/>
                <a:gd name="T103" fmla="*/ 21069 h 115697"/>
                <a:gd name="T104" fmla="*/ 59900 w 101219"/>
                <a:gd name="T105" fmla="*/ 27880 h 115697"/>
                <a:gd name="T106" fmla="*/ 62118 w 101219"/>
                <a:gd name="T107" fmla="*/ 25566 h 115697"/>
                <a:gd name="T108" fmla="*/ 63293 w 101219"/>
                <a:gd name="T109" fmla="*/ 25566 h 115697"/>
                <a:gd name="T110" fmla="*/ 69037 w 101219"/>
                <a:gd name="T111" fmla="*/ 19914 h 115697"/>
                <a:gd name="T112" fmla="*/ 79214 w 101219"/>
                <a:gd name="T113" fmla="*/ 15544 h 115697"/>
                <a:gd name="T114" fmla="*/ 84826 w 101219"/>
                <a:gd name="T115" fmla="*/ 14390 h 115697"/>
                <a:gd name="T116" fmla="*/ 93830 w 101219"/>
                <a:gd name="T117" fmla="*/ 16699 h 115697"/>
                <a:gd name="T118" fmla="*/ 97354 w 101219"/>
                <a:gd name="T119" fmla="*/ 18758 h 11569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5697"/>
                <a:gd name="T182" fmla="*/ 101219 w 101219"/>
                <a:gd name="T183" fmla="*/ 115697 h 11569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8" name="Полилиния 31"/>
            <p:cNvSpPr>
              <a:spLocks noChangeArrowheads="1"/>
            </p:cNvSpPr>
            <p:nvPr/>
          </p:nvSpPr>
          <p:spPr bwMode="auto">
            <a:xfrm>
              <a:off x="7691576" y="5549901"/>
              <a:ext cx="101613" cy="115888"/>
            </a:xfrm>
            <a:custGeom>
              <a:avLst/>
              <a:gdLst>
                <a:gd name="T0" fmla="*/ 100747 w 101219"/>
                <a:gd name="T1" fmla="*/ 22183 h 115826"/>
                <a:gd name="T2" fmla="*/ 104009 w 101219"/>
                <a:gd name="T3" fmla="*/ 30981 h 115826"/>
                <a:gd name="T4" fmla="*/ 101922 w 101219"/>
                <a:gd name="T5" fmla="*/ 41048 h 115826"/>
                <a:gd name="T6" fmla="*/ 97354 w 101219"/>
                <a:gd name="T7" fmla="*/ 52139 h 115826"/>
                <a:gd name="T8" fmla="*/ 89393 w 101219"/>
                <a:gd name="T9" fmla="*/ 60936 h 115826"/>
                <a:gd name="T10" fmla="*/ 78039 w 101219"/>
                <a:gd name="T11" fmla="*/ 67563 h 115826"/>
                <a:gd name="T12" fmla="*/ 80388 w 101219"/>
                <a:gd name="T13" fmla="*/ 69728 h 115826"/>
                <a:gd name="T14" fmla="*/ 80388 w 101219"/>
                <a:gd name="T15" fmla="*/ 70878 h 115826"/>
                <a:gd name="T16" fmla="*/ 81301 w 101219"/>
                <a:gd name="T17" fmla="*/ 72025 h 115826"/>
                <a:gd name="T18" fmla="*/ 87044 w 101219"/>
                <a:gd name="T19" fmla="*/ 82985 h 115826"/>
                <a:gd name="T20" fmla="*/ 89393 w 101219"/>
                <a:gd name="T21" fmla="*/ 95226 h 115826"/>
                <a:gd name="T22" fmla="*/ 88218 w 101219"/>
                <a:gd name="T23" fmla="*/ 105167 h 115826"/>
                <a:gd name="T24" fmla="*/ 83650 w 101219"/>
                <a:gd name="T25" fmla="*/ 112943 h 115826"/>
                <a:gd name="T26" fmla="*/ 80388 w 101219"/>
                <a:gd name="T27" fmla="*/ 115111 h 115826"/>
                <a:gd name="T28" fmla="*/ 75821 w 101219"/>
                <a:gd name="T29" fmla="*/ 116259 h 115826"/>
                <a:gd name="T30" fmla="*/ 71253 w 101219"/>
                <a:gd name="T31" fmla="*/ 116259 h 115826"/>
                <a:gd name="T32" fmla="*/ 62118 w 101219"/>
                <a:gd name="T33" fmla="*/ 111800 h 115826"/>
                <a:gd name="T34" fmla="*/ 53114 w 101219"/>
                <a:gd name="T35" fmla="*/ 105167 h 115826"/>
                <a:gd name="T36" fmla="*/ 48546 w 101219"/>
                <a:gd name="T37" fmla="*/ 99685 h 115826"/>
                <a:gd name="T38" fmla="*/ 44109 w 101219"/>
                <a:gd name="T39" fmla="*/ 90893 h 115826"/>
                <a:gd name="T40" fmla="*/ 42934 w 101219"/>
                <a:gd name="T41" fmla="*/ 87452 h 115826"/>
                <a:gd name="T42" fmla="*/ 41760 w 101219"/>
                <a:gd name="T43" fmla="*/ 88595 h 115826"/>
                <a:gd name="T44" fmla="*/ 41760 w 101219"/>
                <a:gd name="T45" fmla="*/ 89744 h 115826"/>
                <a:gd name="T46" fmla="*/ 39541 w 101219"/>
                <a:gd name="T47" fmla="*/ 91784 h 115826"/>
                <a:gd name="T48" fmla="*/ 29363 w 101219"/>
                <a:gd name="T49" fmla="*/ 98543 h 115826"/>
                <a:gd name="T50" fmla="*/ 19183 w 101219"/>
                <a:gd name="T51" fmla="*/ 100709 h 115826"/>
                <a:gd name="T52" fmla="*/ 14747 w 101219"/>
                <a:gd name="T53" fmla="*/ 100709 h 115826"/>
                <a:gd name="T54" fmla="*/ 6786 w 101219"/>
                <a:gd name="T55" fmla="*/ 96372 h 115826"/>
                <a:gd name="T56" fmla="*/ 3393 w 101219"/>
                <a:gd name="T57" fmla="*/ 92933 h 115826"/>
                <a:gd name="T58" fmla="*/ 0 w 101219"/>
                <a:gd name="T59" fmla="*/ 84135 h 115826"/>
                <a:gd name="T60" fmla="*/ 1173 w 101219"/>
                <a:gd name="T61" fmla="*/ 74194 h 115826"/>
                <a:gd name="T62" fmla="*/ 6786 w 101219"/>
                <a:gd name="T63" fmla="*/ 63231 h 115826"/>
                <a:gd name="T64" fmla="*/ 16834 w 101219"/>
                <a:gd name="T65" fmla="*/ 52139 h 115826"/>
                <a:gd name="T66" fmla="*/ 20358 w 101219"/>
                <a:gd name="T67" fmla="*/ 50989 h 115826"/>
                <a:gd name="T68" fmla="*/ 22577 w 101219"/>
                <a:gd name="T69" fmla="*/ 48696 h 115826"/>
                <a:gd name="T70" fmla="*/ 24925 w 101219"/>
                <a:gd name="T71" fmla="*/ 47547 h 115826"/>
                <a:gd name="T72" fmla="*/ 23751 w 101219"/>
                <a:gd name="T73" fmla="*/ 46531 h 115826"/>
                <a:gd name="T74" fmla="*/ 23751 w 101219"/>
                <a:gd name="T75" fmla="*/ 45380 h 115826"/>
                <a:gd name="T76" fmla="*/ 21402 w 101219"/>
                <a:gd name="T77" fmla="*/ 43215 h 115826"/>
                <a:gd name="T78" fmla="*/ 15660 w 101219"/>
                <a:gd name="T79" fmla="*/ 32124 h 115826"/>
                <a:gd name="T80" fmla="*/ 13571 w 101219"/>
                <a:gd name="T81" fmla="*/ 21033 h 115826"/>
                <a:gd name="T82" fmla="*/ 15660 w 101219"/>
                <a:gd name="T83" fmla="*/ 11092 h 115826"/>
                <a:gd name="T84" fmla="*/ 20358 w 101219"/>
                <a:gd name="T85" fmla="*/ 3316 h 115826"/>
                <a:gd name="T86" fmla="*/ 23751 w 101219"/>
                <a:gd name="T87" fmla="*/ 1150 h 115826"/>
                <a:gd name="T88" fmla="*/ 28187 w 101219"/>
                <a:gd name="T89" fmla="*/ 0 h 115826"/>
                <a:gd name="T90" fmla="*/ 32757 w 101219"/>
                <a:gd name="T91" fmla="*/ 0 h 115826"/>
                <a:gd name="T92" fmla="*/ 37192 w 101219"/>
                <a:gd name="T93" fmla="*/ 1150 h 115826"/>
                <a:gd name="T94" fmla="*/ 41760 w 101219"/>
                <a:gd name="T95" fmla="*/ 3316 h 115826"/>
                <a:gd name="T96" fmla="*/ 46458 w 101219"/>
                <a:gd name="T97" fmla="*/ 6759 h 115826"/>
                <a:gd name="T98" fmla="*/ 54287 w 101219"/>
                <a:gd name="T99" fmla="*/ 15550 h 115826"/>
                <a:gd name="T100" fmla="*/ 55332 w 101219"/>
                <a:gd name="T101" fmla="*/ 17717 h 115826"/>
                <a:gd name="T102" fmla="*/ 57811 w 101219"/>
                <a:gd name="T103" fmla="*/ 21033 h 115826"/>
                <a:gd name="T104" fmla="*/ 59899 w 101219"/>
                <a:gd name="T105" fmla="*/ 27665 h 115826"/>
                <a:gd name="T106" fmla="*/ 69037 w 101219"/>
                <a:gd name="T107" fmla="*/ 19889 h 115826"/>
                <a:gd name="T108" fmla="*/ 74645 w 101219"/>
                <a:gd name="T109" fmla="*/ 16700 h 115826"/>
                <a:gd name="T110" fmla="*/ 84826 w 101219"/>
                <a:gd name="T111" fmla="*/ 14407 h 115826"/>
                <a:gd name="T112" fmla="*/ 89393 w 101219"/>
                <a:gd name="T113" fmla="*/ 14407 h 115826"/>
                <a:gd name="T114" fmla="*/ 93830 w 101219"/>
                <a:gd name="T115" fmla="*/ 16700 h 115826"/>
                <a:gd name="T116" fmla="*/ 97354 w 101219"/>
                <a:gd name="T117" fmla="*/ 18867 h 1158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219"/>
                <a:gd name="T178" fmla="*/ 0 h 115826"/>
                <a:gd name="T179" fmla="*/ 101219 w 101219"/>
                <a:gd name="T180" fmla="*/ 115826 h 1158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9" name="Полилиния 32"/>
            <p:cNvSpPr>
              <a:spLocks noChangeArrowheads="1"/>
            </p:cNvSpPr>
            <p:nvPr/>
          </p:nvSpPr>
          <p:spPr bwMode="auto">
            <a:xfrm>
              <a:off x="6926305" y="4368800"/>
              <a:ext cx="1338430" cy="1685926"/>
            </a:xfrm>
            <a:custGeom>
              <a:avLst/>
              <a:gdLst>
                <a:gd name="T0" fmla="*/ 56142 w 1338834"/>
                <a:gd name="T1" fmla="*/ 1671446 h 1685926"/>
                <a:gd name="T2" fmla="*/ 24207 w 1338834"/>
                <a:gd name="T3" fmla="*/ 1377061 h 1685926"/>
                <a:gd name="T4" fmla="*/ 7860 w 1338834"/>
                <a:gd name="T5" fmla="*/ 1136650 h 1685926"/>
                <a:gd name="T6" fmla="*/ 0 w 1338834"/>
                <a:gd name="T7" fmla="*/ 871093 h 1685926"/>
                <a:gd name="T8" fmla="*/ 9884 w 1338834"/>
                <a:gd name="T9" fmla="*/ 608583 h 1685926"/>
                <a:gd name="T10" fmla="*/ 45368 w 1338834"/>
                <a:gd name="T11" fmla="*/ 377063 h 1685926"/>
                <a:gd name="T12" fmla="*/ 112283 w 1338834"/>
                <a:gd name="T13" fmla="*/ 202819 h 1685926"/>
                <a:gd name="T14" fmla="*/ 212404 w 1338834"/>
                <a:gd name="T15" fmla="*/ 109093 h 1685926"/>
                <a:gd name="T16" fmla="*/ 332040 w 1338834"/>
                <a:gd name="T17" fmla="*/ 52832 h 1685926"/>
                <a:gd name="T18" fmla="*/ 398066 w 1338834"/>
                <a:gd name="T19" fmla="*/ 32003 h 1685926"/>
                <a:gd name="T20" fmla="*/ 466245 w 1338834"/>
                <a:gd name="T21" fmla="*/ 17526 h 1685926"/>
                <a:gd name="T22" fmla="*/ 537725 w 1338834"/>
                <a:gd name="T23" fmla="*/ 7620 h 1685926"/>
                <a:gd name="T24" fmla="*/ 645446 w 1338834"/>
                <a:gd name="T25" fmla="*/ 0 h 1685926"/>
                <a:gd name="T26" fmla="*/ 726806 w 1338834"/>
                <a:gd name="T27" fmla="*/ 1015 h 1685926"/>
                <a:gd name="T28" fmla="*/ 813745 w 1338834"/>
                <a:gd name="T29" fmla="*/ 6476 h 1685926"/>
                <a:gd name="T30" fmla="*/ 977483 w 1338834"/>
                <a:gd name="T31" fmla="*/ 33146 h 1685926"/>
                <a:gd name="T32" fmla="*/ 1084192 w 1338834"/>
                <a:gd name="T33" fmla="*/ 61595 h 1685926"/>
                <a:gd name="T34" fmla="*/ 1169990 w 1338834"/>
                <a:gd name="T35" fmla="*/ 98170 h 1685926"/>
                <a:gd name="T36" fmla="*/ 1251351 w 1338834"/>
                <a:gd name="T37" fmla="*/ 157607 h 1685926"/>
                <a:gd name="T38" fmla="*/ 1319533 w 1338834"/>
                <a:gd name="T39" fmla="*/ 275589 h 1685926"/>
                <a:gd name="T40" fmla="*/ 1336007 w 1338834"/>
                <a:gd name="T41" fmla="*/ 404621 h 1685926"/>
                <a:gd name="T42" fmla="*/ 1311930 w 1338834"/>
                <a:gd name="T43" fmla="*/ 476376 h 1685926"/>
                <a:gd name="T44" fmla="*/ 1226132 w 1338834"/>
                <a:gd name="T45" fmla="*/ 544576 h 1685926"/>
                <a:gd name="T46" fmla="*/ 1213965 w 1338834"/>
                <a:gd name="T47" fmla="*/ 477520 h 1685926"/>
                <a:gd name="T48" fmla="*/ 1166695 w 1338834"/>
                <a:gd name="T49" fmla="*/ 364744 h 1685926"/>
                <a:gd name="T50" fmla="*/ 1056693 w 1338834"/>
                <a:gd name="T51" fmla="*/ 252476 h 1685926"/>
                <a:gd name="T52" fmla="*/ 970892 w 1338834"/>
                <a:gd name="T53" fmla="*/ 210438 h 1685926"/>
                <a:gd name="T54" fmla="*/ 867481 w 1338834"/>
                <a:gd name="T55" fmla="*/ 186308 h 1685926"/>
                <a:gd name="T56" fmla="*/ 766473 w 1338834"/>
                <a:gd name="T57" fmla="*/ 179705 h 1685926"/>
                <a:gd name="T58" fmla="*/ 669653 w 1338834"/>
                <a:gd name="T59" fmla="*/ 188468 h 1685926"/>
                <a:gd name="T60" fmla="*/ 579545 w 1338834"/>
                <a:gd name="T61" fmla="*/ 211582 h 1685926"/>
                <a:gd name="T62" fmla="*/ 497043 w 1338834"/>
                <a:gd name="T63" fmla="*/ 245999 h 1685926"/>
                <a:gd name="T64" fmla="*/ 426833 w 1338834"/>
                <a:gd name="T65" fmla="*/ 292100 h 1685926"/>
                <a:gd name="T66" fmla="*/ 343061 w 1338834"/>
                <a:gd name="T67" fmla="*/ 379221 h 1685926"/>
                <a:gd name="T68" fmla="*/ 305807 w 1338834"/>
                <a:gd name="T69" fmla="*/ 420115 h 1685926"/>
                <a:gd name="T70" fmla="*/ 279319 w 1338834"/>
                <a:gd name="T71" fmla="*/ 336295 h 1685926"/>
                <a:gd name="T72" fmla="*/ 223427 w 1338834"/>
                <a:gd name="T73" fmla="*/ 301117 h 1685926"/>
                <a:gd name="T74" fmla="*/ 141812 w 1338834"/>
                <a:gd name="T75" fmla="*/ 339725 h 1685926"/>
                <a:gd name="T76" fmla="*/ 85797 w 1338834"/>
                <a:gd name="T77" fmla="*/ 566674 h 1685926"/>
                <a:gd name="T78" fmla="*/ 53863 w 1338834"/>
                <a:gd name="T79" fmla="*/ 948308 h 1685926"/>
                <a:gd name="T80" fmla="*/ 49551 w 1338834"/>
                <a:gd name="T81" fmla="*/ 1427733 h 16859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8834"/>
                <a:gd name="T124" fmla="*/ 0 h 1685926"/>
                <a:gd name="T125" fmla="*/ 1338834 w 1338834"/>
                <a:gd name="T126" fmla="*/ 1685926 h 16859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0" name="Полилиния 33"/>
            <p:cNvSpPr>
              <a:spLocks noChangeArrowheads="1"/>
            </p:cNvSpPr>
            <p:nvPr/>
          </p:nvSpPr>
          <p:spPr bwMode="auto">
            <a:xfrm>
              <a:off x="7307353" y="4424363"/>
              <a:ext cx="779560" cy="207962"/>
            </a:xfrm>
            <a:custGeom>
              <a:avLst/>
              <a:gdLst>
                <a:gd name="T0" fmla="*/ 769121 w 780036"/>
                <a:gd name="T1" fmla="*/ 97747 h 207391"/>
                <a:gd name="T2" fmla="*/ 775697 w 780036"/>
                <a:gd name="T3" fmla="*/ 125845 h 207391"/>
                <a:gd name="T4" fmla="*/ 776709 w 780036"/>
                <a:gd name="T5" fmla="*/ 183197 h 207391"/>
                <a:gd name="T6" fmla="*/ 772282 w 780036"/>
                <a:gd name="T7" fmla="*/ 211420 h 207391"/>
                <a:gd name="T8" fmla="*/ 730551 w 780036"/>
                <a:gd name="T9" fmla="*/ 173099 h 207391"/>
                <a:gd name="T10" fmla="*/ 679082 w 780036"/>
                <a:gd name="T11" fmla="*/ 136976 h 207391"/>
                <a:gd name="T12" fmla="*/ 618763 w 780036"/>
                <a:gd name="T13" fmla="*/ 107845 h 207391"/>
                <a:gd name="T14" fmla="*/ 571466 w 780036"/>
                <a:gd name="T15" fmla="*/ 93216 h 207391"/>
                <a:gd name="T16" fmla="*/ 519996 w 780036"/>
                <a:gd name="T17" fmla="*/ 83117 h 207391"/>
                <a:gd name="T18" fmla="*/ 463976 w 780036"/>
                <a:gd name="T19" fmla="*/ 77550 h 207391"/>
                <a:gd name="T20" fmla="*/ 433373 w 780036"/>
                <a:gd name="T21" fmla="*/ 76385 h 207391"/>
                <a:gd name="T22" fmla="*/ 348773 w 780036"/>
                <a:gd name="T23" fmla="*/ 78716 h 207391"/>
                <a:gd name="T24" fmla="*/ 310456 w 780036"/>
                <a:gd name="T25" fmla="*/ 81952 h 207391"/>
                <a:gd name="T26" fmla="*/ 273152 w 780036"/>
                <a:gd name="T27" fmla="*/ 86484 h 207391"/>
                <a:gd name="T28" fmla="*/ 239009 w 780036"/>
                <a:gd name="T29" fmla="*/ 92051 h 207391"/>
                <a:gd name="T30" fmla="*/ 178687 w 780036"/>
                <a:gd name="T31" fmla="*/ 105645 h 207391"/>
                <a:gd name="T32" fmla="*/ 125067 w 780036"/>
                <a:gd name="T33" fmla="*/ 121311 h 207391"/>
                <a:gd name="T34" fmla="*/ 61333 w 780036"/>
                <a:gd name="T35" fmla="*/ 148240 h 207391"/>
                <a:gd name="T36" fmla="*/ 13153 w 780036"/>
                <a:gd name="T37" fmla="*/ 176336 h 207391"/>
                <a:gd name="T38" fmla="*/ 0 w 780036"/>
                <a:gd name="T39" fmla="*/ 185398 h 207391"/>
                <a:gd name="T40" fmla="*/ 3161 w 780036"/>
                <a:gd name="T41" fmla="*/ 149407 h 207391"/>
                <a:gd name="T42" fmla="*/ 12016 w 780036"/>
                <a:gd name="T43" fmla="*/ 118981 h 207391"/>
                <a:gd name="T44" fmla="*/ 26177 w 780036"/>
                <a:gd name="T45" fmla="*/ 92051 h 207391"/>
                <a:gd name="T46" fmla="*/ 69048 w 780036"/>
                <a:gd name="T47" fmla="*/ 49457 h 207391"/>
                <a:gd name="T48" fmla="*/ 127216 w 780036"/>
                <a:gd name="T49" fmla="*/ 20197 h 207391"/>
                <a:gd name="T50" fmla="*/ 160097 w 780036"/>
                <a:gd name="T51" fmla="*/ 7767 h 207391"/>
                <a:gd name="T52" fmla="*/ 215992 w 780036"/>
                <a:gd name="T53" fmla="*/ 2200 h 207391"/>
                <a:gd name="T54" fmla="*/ 270875 w 780036"/>
                <a:gd name="T55" fmla="*/ 0 h 207391"/>
                <a:gd name="T56" fmla="*/ 307168 w 780036"/>
                <a:gd name="T57" fmla="*/ 0 h 207391"/>
                <a:gd name="T58" fmla="*/ 347761 w 780036"/>
                <a:gd name="T59" fmla="*/ 1036 h 207391"/>
                <a:gd name="T60" fmla="*/ 387090 w 780036"/>
                <a:gd name="T61" fmla="*/ 4529 h 207391"/>
                <a:gd name="T62" fmla="*/ 462965 w 780036"/>
                <a:gd name="T63" fmla="*/ 13465 h 207391"/>
                <a:gd name="T64" fmla="*/ 497994 w 780036"/>
                <a:gd name="T65" fmla="*/ 20197 h 207391"/>
                <a:gd name="T66" fmla="*/ 533151 w 780036"/>
                <a:gd name="T67" fmla="*/ 25764 h 207391"/>
                <a:gd name="T68" fmla="*/ 596758 w 780036"/>
                <a:gd name="T69" fmla="*/ 41558 h 207391"/>
                <a:gd name="T70" fmla="*/ 653791 w 780036"/>
                <a:gd name="T71" fmla="*/ 57224 h 207391"/>
                <a:gd name="T72" fmla="*/ 722964 w 780036"/>
                <a:gd name="T73" fmla="*/ 79752 h 2073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80036"/>
                <a:gd name="T112" fmla="*/ 0 h 207391"/>
                <a:gd name="T113" fmla="*/ 780036 w 780036"/>
                <a:gd name="T114" fmla="*/ 207391 h 2073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1" name="Полилиния 34"/>
            <p:cNvSpPr>
              <a:spLocks noChangeArrowheads="1"/>
            </p:cNvSpPr>
            <p:nvPr/>
          </p:nvSpPr>
          <p:spPr bwMode="auto">
            <a:xfrm>
              <a:off x="8078974" y="4519613"/>
              <a:ext cx="127016" cy="301625"/>
            </a:xfrm>
            <a:custGeom>
              <a:avLst/>
              <a:gdLst>
                <a:gd name="T0" fmla="*/ 129410 w 126621"/>
                <a:gd name="T1" fmla="*/ 192420 h 300992"/>
                <a:gd name="T2" fmla="*/ 127203 w 126621"/>
                <a:gd name="T3" fmla="*/ 236243 h 300992"/>
                <a:gd name="T4" fmla="*/ 114744 w 126621"/>
                <a:gd name="T5" fmla="*/ 296557 h 300992"/>
                <a:gd name="T6" fmla="*/ 111368 w 126621"/>
                <a:gd name="T7" fmla="*/ 305450 h 300992"/>
                <a:gd name="T8" fmla="*/ 89951 w 126621"/>
                <a:gd name="T9" fmla="*/ 242811 h 300992"/>
                <a:gd name="T10" fmla="*/ 57372 w 126621"/>
                <a:gd name="T11" fmla="*/ 181207 h 300992"/>
                <a:gd name="T12" fmla="*/ 3245 w 126621"/>
                <a:gd name="T13" fmla="*/ 113156 h 300992"/>
                <a:gd name="T14" fmla="*/ 8957 w 126621"/>
                <a:gd name="T15" fmla="*/ 55934 h 300992"/>
                <a:gd name="T16" fmla="*/ 6752 w 126621"/>
                <a:gd name="T17" fmla="*/ 27968 h 300992"/>
                <a:gd name="T18" fmla="*/ 0 w 126621"/>
                <a:gd name="T19" fmla="*/ 0 h 300992"/>
                <a:gd name="T20" fmla="*/ 15707 w 126621"/>
                <a:gd name="T21" fmla="*/ 5544 h 300992"/>
                <a:gd name="T22" fmla="*/ 19081 w 126621"/>
                <a:gd name="T23" fmla="*/ 7860 h 300992"/>
                <a:gd name="T24" fmla="*/ 20249 w 126621"/>
                <a:gd name="T25" fmla="*/ 7860 h 300992"/>
                <a:gd name="T26" fmla="*/ 72039 w 126621"/>
                <a:gd name="T27" fmla="*/ 50263 h 300992"/>
                <a:gd name="T28" fmla="*/ 104616 w 126621"/>
                <a:gd name="T29" fmla="*/ 96147 h 300992"/>
                <a:gd name="T30" fmla="*/ 122660 w 126621"/>
                <a:gd name="T31" fmla="*/ 145378 h 3009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621"/>
                <a:gd name="T49" fmla="*/ 0 h 300992"/>
                <a:gd name="T50" fmla="*/ 126621 w 126621"/>
                <a:gd name="T51" fmla="*/ 300992 h 3009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2" name="Полилиния 35"/>
            <p:cNvSpPr>
              <a:spLocks noChangeArrowheads="1"/>
            </p:cNvSpPr>
            <p:nvPr/>
          </p:nvSpPr>
          <p:spPr bwMode="auto">
            <a:xfrm>
              <a:off x="7127943" y="4432300"/>
              <a:ext cx="339767" cy="222250"/>
            </a:xfrm>
            <a:custGeom>
              <a:avLst/>
              <a:gdLst>
                <a:gd name="T0" fmla="*/ 341542 w 339472"/>
                <a:gd name="T1" fmla="*/ 0 h 222758"/>
                <a:gd name="T2" fmla="*/ 277271 w 339472"/>
                <a:gd name="T3" fmla="*/ 25121 h 222758"/>
                <a:gd name="T4" fmla="*/ 249543 w 339472"/>
                <a:gd name="T5" fmla="*/ 40246 h 222758"/>
                <a:gd name="T6" fmla="*/ 206227 w 339472"/>
                <a:gd name="T7" fmla="*/ 81365 h 222758"/>
                <a:gd name="T8" fmla="*/ 191916 w 339472"/>
                <a:gd name="T9" fmla="*/ 107363 h 222758"/>
                <a:gd name="T10" fmla="*/ 182972 w 339472"/>
                <a:gd name="T11" fmla="*/ 136735 h 222758"/>
                <a:gd name="T12" fmla="*/ 179778 w 339472"/>
                <a:gd name="T13" fmla="*/ 171481 h 222758"/>
                <a:gd name="T14" fmla="*/ 145407 w 339472"/>
                <a:gd name="T15" fmla="*/ 197602 h 222758"/>
                <a:gd name="T16" fmla="*/ 126625 w 339472"/>
                <a:gd name="T17" fmla="*/ 219225 h 222758"/>
                <a:gd name="T18" fmla="*/ 112057 w 339472"/>
                <a:gd name="T19" fmla="*/ 188731 h 222758"/>
                <a:gd name="T20" fmla="*/ 93277 w 339472"/>
                <a:gd name="T21" fmla="*/ 166106 h 222758"/>
                <a:gd name="T22" fmla="*/ 73343 w 339472"/>
                <a:gd name="T23" fmla="*/ 149859 h 222758"/>
                <a:gd name="T24" fmla="*/ 52257 w 339472"/>
                <a:gd name="T25" fmla="*/ 137860 h 222758"/>
                <a:gd name="T26" fmla="*/ 15719 w 339472"/>
                <a:gd name="T27" fmla="*/ 125860 h 222758"/>
                <a:gd name="T28" fmla="*/ 4600 w 339472"/>
                <a:gd name="T29" fmla="*/ 123737 h 222758"/>
                <a:gd name="T30" fmla="*/ 0 w 339472"/>
                <a:gd name="T31" fmla="*/ 123737 h 222758"/>
                <a:gd name="T32" fmla="*/ 62227 w 339472"/>
                <a:gd name="T33" fmla="*/ 86865 h 222758"/>
                <a:gd name="T34" fmla="*/ 125347 w 339472"/>
                <a:gd name="T35" fmla="*/ 56494 h 222758"/>
                <a:gd name="T36" fmla="*/ 189745 w 339472"/>
                <a:gd name="T37" fmla="*/ 33746 h 222758"/>
                <a:gd name="T38" fmla="*/ 232933 w 339472"/>
                <a:gd name="T39" fmla="*/ 20623 h 222758"/>
                <a:gd name="T40" fmla="*/ 276249 w 339472"/>
                <a:gd name="T41" fmla="*/ 10874 h 222758"/>
                <a:gd name="T42" fmla="*/ 319436 w 339472"/>
                <a:gd name="T43" fmla="*/ 3373 h 2227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9472"/>
                <a:gd name="T67" fmla="*/ 0 h 222758"/>
                <a:gd name="T68" fmla="*/ 339472 w 339472"/>
                <a:gd name="T69" fmla="*/ 222758 h 2227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3" name="Полилиния 36"/>
            <p:cNvSpPr>
              <a:spLocks noChangeArrowheads="1"/>
            </p:cNvSpPr>
            <p:nvPr/>
          </p:nvSpPr>
          <p:spPr bwMode="auto">
            <a:xfrm>
              <a:off x="7188276" y="4979988"/>
              <a:ext cx="616027" cy="227012"/>
            </a:xfrm>
            <a:custGeom>
              <a:avLst/>
              <a:gdLst>
                <a:gd name="T0" fmla="*/ 544951 w 616967"/>
                <a:gd name="T1" fmla="*/ 0 h 226188"/>
                <a:gd name="T2" fmla="*/ 555884 w 616967"/>
                <a:gd name="T3" fmla="*/ 1171 h 226188"/>
                <a:gd name="T4" fmla="*/ 566815 w 616967"/>
                <a:gd name="T5" fmla="*/ 4690 h 226188"/>
                <a:gd name="T6" fmla="*/ 576490 w 616967"/>
                <a:gd name="T7" fmla="*/ 11334 h 226188"/>
                <a:gd name="T8" fmla="*/ 585413 w 616967"/>
                <a:gd name="T9" fmla="*/ 20453 h 226188"/>
                <a:gd name="T10" fmla="*/ 594082 w 616967"/>
                <a:gd name="T11" fmla="*/ 32959 h 226188"/>
                <a:gd name="T12" fmla="*/ 605893 w 616967"/>
                <a:gd name="T13" fmla="*/ 65658 h 226188"/>
                <a:gd name="T14" fmla="*/ 610416 w 616967"/>
                <a:gd name="T15" fmla="*/ 100702 h 226188"/>
                <a:gd name="T16" fmla="*/ 610416 w 616967"/>
                <a:gd name="T17" fmla="*/ 115421 h 226188"/>
                <a:gd name="T18" fmla="*/ 605014 w 616967"/>
                <a:gd name="T19" fmla="*/ 142649 h 226188"/>
                <a:gd name="T20" fmla="*/ 599485 w 616967"/>
                <a:gd name="T21" fmla="*/ 153985 h 226188"/>
                <a:gd name="T22" fmla="*/ 592950 w 616967"/>
                <a:gd name="T23" fmla="*/ 162973 h 226188"/>
                <a:gd name="T24" fmla="*/ 582019 w 616967"/>
                <a:gd name="T25" fmla="*/ 169747 h 226188"/>
                <a:gd name="T26" fmla="*/ 551486 w 616967"/>
                <a:gd name="T27" fmla="*/ 176520 h 226188"/>
                <a:gd name="T28" fmla="*/ 546083 w 616967"/>
                <a:gd name="T29" fmla="*/ 176520 h 226188"/>
                <a:gd name="T30" fmla="*/ 70742 w 616967"/>
                <a:gd name="T31" fmla="*/ 232018 h 226188"/>
                <a:gd name="T32" fmla="*/ 51140 w 616967"/>
                <a:gd name="T33" fmla="*/ 230847 h 226188"/>
                <a:gd name="T34" fmla="*/ 40208 w 616967"/>
                <a:gd name="T35" fmla="*/ 225112 h 226188"/>
                <a:gd name="T36" fmla="*/ 30532 w 616967"/>
                <a:gd name="T37" fmla="*/ 217166 h 226188"/>
                <a:gd name="T38" fmla="*/ 21741 w 616967"/>
                <a:gd name="T39" fmla="*/ 207005 h 226188"/>
                <a:gd name="T40" fmla="*/ 14197 w 616967"/>
                <a:gd name="T41" fmla="*/ 194498 h 226188"/>
                <a:gd name="T42" fmla="*/ 3267 w 616967"/>
                <a:gd name="T43" fmla="*/ 162973 h 226188"/>
                <a:gd name="T44" fmla="*/ 0 w 616967"/>
                <a:gd name="T45" fmla="*/ 127800 h 226188"/>
                <a:gd name="T46" fmla="*/ 4397 w 616967"/>
                <a:gd name="T47" fmla="*/ 96142 h 226188"/>
                <a:gd name="T48" fmla="*/ 8672 w 616967"/>
                <a:gd name="T49" fmla="*/ 83766 h 226188"/>
                <a:gd name="T50" fmla="*/ 16209 w 616967"/>
                <a:gd name="T51" fmla="*/ 72432 h 226188"/>
                <a:gd name="T52" fmla="*/ 25130 w 616967"/>
                <a:gd name="T53" fmla="*/ 64485 h 226188"/>
                <a:gd name="T54" fmla="*/ 36063 w 616967"/>
                <a:gd name="T55" fmla="*/ 58883 h 226188"/>
                <a:gd name="T56" fmla="*/ 49006 w 616967"/>
                <a:gd name="T57" fmla="*/ 56539 h 226188"/>
                <a:gd name="T58" fmla="*/ 45738 w 616967"/>
                <a:gd name="T59" fmla="*/ 56539 h 226188"/>
                <a:gd name="T60" fmla="*/ 46868 w 616967"/>
                <a:gd name="T61" fmla="*/ 55497 h 226188"/>
                <a:gd name="T62" fmla="*/ 49006 w 616967"/>
                <a:gd name="T63" fmla="*/ 55497 h 226188"/>
                <a:gd name="T64" fmla="*/ 53402 w 616967"/>
                <a:gd name="T65" fmla="*/ 54323 h 226188"/>
                <a:gd name="T66" fmla="*/ 58805 w 616967"/>
                <a:gd name="T67" fmla="*/ 54323 h 226188"/>
                <a:gd name="T68" fmla="*/ 63204 w 616967"/>
                <a:gd name="T69" fmla="*/ 53151 h 226188"/>
                <a:gd name="T70" fmla="*/ 68732 w 616967"/>
                <a:gd name="T71" fmla="*/ 53151 h 226188"/>
                <a:gd name="T72" fmla="*/ 516679 w 616967"/>
                <a:gd name="T73" fmla="*/ 2341 h 226188"/>
                <a:gd name="T74" fmla="*/ 532011 w 616967"/>
                <a:gd name="T75" fmla="*/ 1171 h 226188"/>
                <a:gd name="T76" fmla="*/ 539548 w 616967"/>
                <a:gd name="T77" fmla="*/ 0 h 2261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6967"/>
                <a:gd name="T118" fmla="*/ 0 h 226188"/>
                <a:gd name="T119" fmla="*/ 616967 w 616967"/>
                <a:gd name="T120" fmla="*/ 226188 h 2261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4" name="Полилиния 37"/>
            <p:cNvSpPr>
              <a:spLocks noChangeArrowheads="1"/>
            </p:cNvSpPr>
            <p:nvPr/>
          </p:nvSpPr>
          <p:spPr bwMode="auto">
            <a:xfrm>
              <a:off x="7274012" y="5013325"/>
              <a:ext cx="484247" cy="123825"/>
            </a:xfrm>
            <a:custGeom>
              <a:avLst/>
              <a:gdLst>
                <a:gd name="T0" fmla="*/ 356383 w 484759"/>
                <a:gd name="T1" fmla="*/ 90830 h 123571"/>
                <a:gd name="T2" fmla="*/ 177120 w 484759"/>
                <a:gd name="T3" fmla="*/ 113121 h 123571"/>
                <a:gd name="T4" fmla="*/ 131232 w 484759"/>
                <a:gd name="T5" fmla="*/ 117628 h 123571"/>
                <a:gd name="T6" fmla="*/ 72108 w 484759"/>
                <a:gd name="T7" fmla="*/ 124329 h 123571"/>
                <a:gd name="T8" fmla="*/ 28365 w 484759"/>
                <a:gd name="T9" fmla="*/ 125360 h 123571"/>
                <a:gd name="T10" fmla="*/ 17399 w 484759"/>
                <a:gd name="T11" fmla="*/ 124329 h 123571"/>
                <a:gd name="T12" fmla="*/ 17399 w 484759"/>
                <a:gd name="T13" fmla="*/ 91861 h 123571"/>
                <a:gd name="T14" fmla="*/ 10841 w 484759"/>
                <a:gd name="T15" fmla="*/ 70603 h 123571"/>
                <a:gd name="T16" fmla="*/ 0 w 484759"/>
                <a:gd name="T17" fmla="*/ 53854 h 123571"/>
                <a:gd name="T18" fmla="*/ 465806 w 484759"/>
                <a:gd name="T19" fmla="*/ 0 h 123571"/>
                <a:gd name="T20" fmla="*/ 474505 w 484759"/>
                <a:gd name="T21" fmla="*/ 9015 h 123571"/>
                <a:gd name="T22" fmla="*/ 481186 w 484759"/>
                <a:gd name="T23" fmla="*/ 19068 h 123571"/>
                <a:gd name="T24" fmla="*/ 478916 w 484759"/>
                <a:gd name="T25" fmla="*/ 29247 h 123571"/>
                <a:gd name="T26" fmla="*/ 467949 w 484759"/>
                <a:gd name="T27" fmla="*/ 50375 h 123571"/>
                <a:gd name="T28" fmla="*/ 455972 w 484759"/>
                <a:gd name="T29" fmla="*/ 60553 h 123571"/>
                <a:gd name="T30" fmla="*/ 439712 w 484759"/>
                <a:gd name="T31" fmla="*/ 70603 h 123571"/>
                <a:gd name="T32" fmla="*/ 391428 w 484759"/>
                <a:gd name="T33" fmla="*/ 86193 h 1235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4759"/>
                <a:gd name="T52" fmla="*/ 0 h 123571"/>
                <a:gd name="T53" fmla="*/ 484759 w 484759"/>
                <a:gd name="T54" fmla="*/ 123571 h 1235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5" name="Полилиния 38"/>
            <p:cNvSpPr>
              <a:spLocks noChangeArrowheads="1"/>
            </p:cNvSpPr>
            <p:nvPr/>
          </p:nvSpPr>
          <p:spPr bwMode="auto">
            <a:xfrm>
              <a:off x="7285125" y="5032375"/>
              <a:ext cx="484248" cy="133350"/>
            </a:xfrm>
            <a:custGeom>
              <a:avLst/>
              <a:gdLst>
                <a:gd name="T0" fmla="*/ 469483 w 484887"/>
                <a:gd name="T1" fmla="*/ 0 h 133479"/>
                <a:gd name="T2" fmla="*/ 480431 w 484887"/>
                <a:gd name="T3" fmla="*/ 30652 h 133479"/>
                <a:gd name="T4" fmla="*/ 478166 w 484887"/>
                <a:gd name="T5" fmla="*/ 57020 h 133479"/>
                <a:gd name="T6" fmla="*/ 471624 w 484887"/>
                <a:gd name="T7" fmla="*/ 74552 h 133479"/>
                <a:gd name="T8" fmla="*/ 467218 w 484887"/>
                <a:gd name="T9" fmla="*/ 81235 h 133479"/>
                <a:gd name="T10" fmla="*/ 0 w 484887"/>
                <a:gd name="T11" fmla="*/ 132577 h 133479"/>
                <a:gd name="T12" fmla="*/ 6542 w 484887"/>
                <a:gd name="T13" fmla="*/ 103060 h 133479"/>
                <a:gd name="T14" fmla="*/ 44798 w 484887"/>
                <a:gd name="T15" fmla="*/ 104068 h 133479"/>
                <a:gd name="T16" fmla="*/ 99283 w 484887"/>
                <a:gd name="T17" fmla="*/ 99652 h 133479"/>
                <a:gd name="T18" fmla="*/ 142946 w 484887"/>
                <a:gd name="T19" fmla="*/ 94229 h 133479"/>
                <a:gd name="T20" fmla="*/ 191140 w 484887"/>
                <a:gd name="T21" fmla="*/ 88807 h 133479"/>
                <a:gd name="T22" fmla="*/ 292561 w 484887"/>
                <a:gd name="T23" fmla="*/ 75686 h 133479"/>
                <a:gd name="T24" fmla="*/ 344909 w 484887"/>
                <a:gd name="T25" fmla="*/ 70263 h 133479"/>
                <a:gd name="T26" fmla="*/ 407071 w 484887"/>
                <a:gd name="T27" fmla="*/ 58028 h 133479"/>
                <a:gd name="T28" fmla="*/ 428085 w 484887"/>
                <a:gd name="T29" fmla="*/ 50457 h 133479"/>
                <a:gd name="T30" fmla="*/ 444317 w 484887"/>
                <a:gd name="T31" fmla="*/ 40620 h 133479"/>
                <a:gd name="T32" fmla="*/ 456271 w 484887"/>
                <a:gd name="T33" fmla="*/ 30652 h 133479"/>
                <a:gd name="T34" fmla="*/ 467218 w 484887"/>
                <a:gd name="T35" fmla="*/ 9836 h 1334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4887"/>
                <a:gd name="T55" fmla="*/ 0 h 133479"/>
                <a:gd name="T56" fmla="*/ 484887 w 484887"/>
                <a:gd name="T57" fmla="*/ 133479 h 1334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close/>
                </a:path>
              </a:pathLst>
            </a:custGeom>
            <a:solidFill>
              <a:srgbClr val="A3DBF2"/>
            </a:solidFill>
            <a:ln w="0" algn="ctr">
              <a:solidFill>
                <a:srgbClr val="A3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6" name="Полилиния 39"/>
            <p:cNvSpPr>
              <a:spLocks noChangeArrowheads="1"/>
            </p:cNvSpPr>
            <p:nvPr/>
          </p:nvSpPr>
          <p:spPr bwMode="auto">
            <a:xfrm>
              <a:off x="7218442" y="5080000"/>
              <a:ext cx="42868" cy="85725"/>
            </a:xfrm>
            <a:custGeom>
              <a:avLst/>
              <a:gdLst>
                <a:gd name="T0" fmla="*/ 30231 w 41785"/>
                <a:gd name="T1" fmla="*/ 91250 h 84837"/>
                <a:gd name="T2" fmla="*/ 19749 w 41785"/>
                <a:gd name="T3" fmla="*/ 88927 h 84837"/>
                <a:gd name="T4" fmla="*/ 3950 w 41785"/>
                <a:gd name="T5" fmla="*/ 66251 h 84837"/>
                <a:gd name="T6" fmla="*/ 0 w 41785"/>
                <a:gd name="T7" fmla="*/ 48493 h 84837"/>
                <a:gd name="T8" fmla="*/ 0 w 41785"/>
                <a:gd name="T9" fmla="*/ 29642 h 84837"/>
                <a:gd name="T10" fmla="*/ 3950 w 41785"/>
                <a:gd name="T11" fmla="*/ 15436 h 84837"/>
                <a:gd name="T12" fmla="*/ 10332 w 41785"/>
                <a:gd name="T13" fmla="*/ 4507 h 84837"/>
                <a:gd name="T14" fmla="*/ 19749 w 41785"/>
                <a:gd name="T15" fmla="*/ 0 h 84837"/>
                <a:gd name="T16" fmla="*/ 30231 w 41785"/>
                <a:gd name="T17" fmla="*/ 2322 h 84837"/>
                <a:gd name="T18" fmla="*/ 39499 w 41785"/>
                <a:gd name="T19" fmla="*/ 11885 h 84837"/>
                <a:gd name="T20" fmla="*/ 46184 w 41785"/>
                <a:gd name="T21" fmla="*/ 25955 h 84837"/>
                <a:gd name="T22" fmla="*/ 49981 w 41785"/>
                <a:gd name="T23" fmla="*/ 43850 h 84837"/>
                <a:gd name="T24" fmla="*/ 49981 w 41785"/>
                <a:gd name="T25" fmla="*/ 61608 h 84837"/>
                <a:gd name="T26" fmla="*/ 46184 w 41785"/>
                <a:gd name="T27" fmla="*/ 75953 h 84837"/>
                <a:gd name="T28" fmla="*/ 39499 w 41785"/>
                <a:gd name="T29" fmla="*/ 86467 h 848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785"/>
                <a:gd name="T46" fmla="*/ 0 h 84837"/>
                <a:gd name="T47" fmla="*/ 41785 w 41785"/>
                <a:gd name="T48" fmla="*/ 84837 h 848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7" name="Полилиния 40"/>
            <p:cNvSpPr>
              <a:spLocks noChangeArrowheads="1"/>
            </p:cNvSpPr>
            <p:nvPr/>
          </p:nvSpPr>
          <p:spPr bwMode="auto">
            <a:xfrm>
              <a:off x="7104127" y="5105400"/>
              <a:ext cx="562045" cy="280988"/>
            </a:xfrm>
            <a:custGeom>
              <a:avLst/>
              <a:gdLst>
                <a:gd name="T0" fmla="*/ 141215 w 561976"/>
                <a:gd name="T1" fmla="*/ 8974 h 280036"/>
                <a:gd name="T2" fmla="*/ 143381 w 561976"/>
                <a:gd name="T3" fmla="*/ 20289 h 280036"/>
                <a:gd name="T4" fmla="*/ 141215 w 561976"/>
                <a:gd name="T5" fmla="*/ 27051 h 280036"/>
                <a:gd name="T6" fmla="*/ 139057 w 561976"/>
                <a:gd name="T7" fmla="*/ 30563 h 280036"/>
                <a:gd name="T8" fmla="*/ 137913 w 561976"/>
                <a:gd name="T9" fmla="*/ 31603 h 280036"/>
                <a:gd name="T10" fmla="*/ 133462 w 561976"/>
                <a:gd name="T11" fmla="*/ 31603 h 280036"/>
                <a:gd name="T12" fmla="*/ 73850 w 561976"/>
                <a:gd name="T13" fmla="*/ 44088 h 280036"/>
                <a:gd name="T14" fmla="*/ 59612 w 561976"/>
                <a:gd name="T15" fmla="*/ 50852 h 280036"/>
                <a:gd name="T16" fmla="*/ 49572 w 561976"/>
                <a:gd name="T17" fmla="*/ 58783 h 280036"/>
                <a:gd name="T18" fmla="*/ 46270 w 561976"/>
                <a:gd name="T19" fmla="*/ 67758 h 280036"/>
                <a:gd name="T20" fmla="*/ 48556 w 561976"/>
                <a:gd name="T21" fmla="*/ 75692 h 280036"/>
                <a:gd name="T22" fmla="*/ 54151 w 561976"/>
                <a:gd name="T23" fmla="*/ 83495 h 280036"/>
                <a:gd name="T24" fmla="*/ 64063 w 561976"/>
                <a:gd name="T25" fmla="*/ 92729 h 280036"/>
                <a:gd name="T26" fmla="*/ 97112 w 561976"/>
                <a:gd name="T27" fmla="*/ 114056 h 280036"/>
                <a:gd name="T28" fmla="*/ 151136 w 561976"/>
                <a:gd name="T29" fmla="*/ 137857 h 280036"/>
                <a:gd name="T30" fmla="*/ 187486 w 561976"/>
                <a:gd name="T31" fmla="*/ 151253 h 280036"/>
                <a:gd name="T32" fmla="*/ 236042 w 561976"/>
                <a:gd name="T33" fmla="*/ 167119 h 280036"/>
                <a:gd name="T34" fmla="*/ 316503 w 561976"/>
                <a:gd name="T35" fmla="*/ 190789 h 280036"/>
                <a:gd name="T36" fmla="*/ 362895 w 561976"/>
                <a:gd name="T37" fmla="*/ 203274 h 280036"/>
                <a:gd name="T38" fmla="*/ 413487 w 561976"/>
                <a:gd name="T39" fmla="*/ 216928 h 280036"/>
                <a:gd name="T40" fmla="*/ 498394 w 561976"/>
                <a:gd name="T41" fmla="*/ 237087 h 280036"/>
                <a:gd name="T42" fmla="*/ 562458 w 561976"/>
                <a:gd name="T43" fmla="*/ 251784 h 280036"/>
                <a:gd name="T44" fmla="*/ 562458 w 561976"/>
                <a:gd name="T45" fmla="*/ 286767 h 280036"/>
                <a:gd name="T46" fmla="*/ 561314 w 561976"/>
                <a:gd name="T47" fmla="*/ 286767 h 280036"/>
                <a:gd name="T48" fmla="*/ 500680 w 561976"/>
                <a:gd name="T49" fmla="*/ 272202 h 280036"/>
                <a:gd name="T50" fmla="*/ 422384 w 561976"/>
                <a:gd name="T51" fmla="*/ 253994 h 280036"/>
                <a:gd name="T52" fmla="*/ 377257 w 561976"/>
                <a:gd name="T53" fmla="*/ 241639 h 280036"/>
                <a:gd name="T54" fmla="*/ 328701 w 561976"/>
                <a:gd name="T55" fmla="*/ 228114 h 280036"/>
                <a:gd name="T56" fmla="*/ 279130 w 561976"/>
                <a:gd name="T57" fmla="*/ 213418 h 280036"/>
                <a:gd name="T58" fmla="*/ 205153 w 561976"/>
                <a:gd name="T59" fmla="*/ 189617 h 280036"/>
                <a:gd name="T60" fmla="*/ 157739 w 561976"/>
                <a:gd name="T61" fmla="*/ 172709 h 280036"/>
                <a:gd name="T62" fmla="*/ 94952 w 561976"/>
                <a:gd name="T63" fmla="*/ 146830 h 280036"/>
                <a:gd name="T64" fmla="*/ 44230 w 561976"/>
                <a:gd name="T65" fmla="*/ 120950 h 280036"/>
                <a:gd name="T66" fmla="*/ 19953 w 561976"/>
                <a:gd name="T67" fmla="*/ 102873 h 280036"/>
                <a:gd name="T68" fmla="*/ 4578 w 561976"/>
                <a:gd name="T69" fmla="*/ 84666 h 280036"/>
                <a:gd name="T70" fmla="*/ 0 w 561976"/>
                <a:gd name="T71" fmla="*/ 73480 h 280036"/>
                <a:gd name="T72" fmla="*/ 0 w 561976"/>
                <a:gd name="T73" fmla="*/ 62165 h 280036"/>
                <a:gd name="T74" fmla="*/ 5467 w 561976"/>
                <a:gd name="T75" fmla="*/ 50852 h 280036"/>
                <a:gd name="T76" fmla="*/ 16523 w 561976"/>
                <a:gd name="T77" fmla="*/ 39537 h 280036"/>
                <a:gd name="T78" fmla="*/ 34318 w 561976"/>
                <a:gd name="T79" fmla="*/ 29394 h 280036"/>
                <a:gd name="T80" fmla="*/ 89484 w 561976"/>
                <a:gd name="T81" fmla="*/ 8974 h 280036"/>
                <a:gd name="T82" fmla="*/ 126857 w 561976"/>
                <a:gd name="T83" fmla="*/ 0 h 280036"/>
                <a:gd name="T84" fmla="*/ 129017 w 561976"/>
                <a:gd name="T85" fmla="*/ 1171 h 280036"/>
                <a:gd name="T86" fmla="*/ 133462 w 561976"/>
                <a:gd name="T87" fmla="*/ 2342 h 280036"/>
                <a:gd name="T88" fmla="*/ 139057 w 561976"/>
                <a:gd name="T89" fmla="*/ 5722 h 2800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1976"/>
                <a:gd name="T136" fmla="*/ 0 h 280036"/>
                <a:gd name="T137" fmla="*/ 561976 w 561976"/>
                <a:gd name="T138" fmla="*/ 280036 h 2800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8" name="Полилиния 41"/>
            <p:cNvSpPr>
              <a:spLocks noChangeArrowheads="1"/>
            </p:cNvSpPr>
            <p:nvPr/>
          </p:nvSpPr>
          <p:spPr bwMode="auto">
            <a:xfrm>
              <a:off x="7709041" y="5400676"/>
              <a:ext cx="852593" cy="1039813"/>
            </a:xfrm>
            <a:custGeom>
              <a:avLst/>
              <a:gdLst>
                <a:gd name="T0" fmla="*/ 826091 w 852805"/>
                <a:gd name="T1" fmla="*/ 1037753 h 1038860"/>
                <a:gd name="T2" fmla="*/ 814047 w 852805"/>
                <a:gd name="T3" fmla="*/ 1044399 h 1038860"/>
                <a:gd name="T4" fmla="*/ 808598 w 852805"/>
                <a:gd name="T5" fmla="*/ 1045549 h 1038860"/>
                <a:gd name="T6" fmla="*/ 795284 w 852805"/>
                <a:gd name="T7" fmla="*/ 1043249 h 1038860"/>
                <a:gd name="T8" fmla="*/ 789707 w 852805"/>
                <a:gd name="T9" fmla="*/ 1040948 h 1038860"/>
                <a:gd name="T10" fmla="*/ 783240 w 852805"/>
                <a:gd name="T11" fmla="*/ 1036602 h 1038860"/>
                <a:gd name="T12" fmla="*/ 778675 w 852805"/>
                <a:gd name="T13" fmla="*/ 1032128 h 1038860"/>
                <a:gd name="T14" fmla="*/ 4437 w 852805"/>
                <a:gd name="T15" fmla="*/ 55475 h 1038860"/>
                <a:gd name="T16" fmla="*/ 0 w 852805"/>
                <a:gd name="T17" fmla="*/ 44354 h 1038860"/>
                <a:gd name="T18" fmla="*/ 2279 w 852805"/>
                <a:gd name="T19" fmla="*/ 35790 h 1038860"/>
                <a:gd name="T20" fmla="*/ 25358 w 852805"/>
                <a:gd name="T21" fmla="*/ 15718 h 1038860"/>
                <a:gd name="T22" fmla="*/ 37528 w 852805"/>
                <a:gd name="T23" fmla="*/ 8050 h 1038860"/>
                <a:gd name="T24" fmla="*/ 60600 w 852805"/>
                <a:gd name="T25" fmla="*/ 0 h 1038860"/>
                <a:gd name="T26" fmla="*/ 64912 w 852805"/>
                <a:gd name="T27" fmla="*/ 0 h 1038860"/>
                <a:gd name="T28" fmla="*/ 847010 w 852805"/>
                <a:gd name="T29" fmla="*/ 982279 h 1038860"/>
                <a:gd name="T30" fmla="*/ 850180 w 852805"/>
                <a:gd name="T31" fmla="*/ 992249 h 1038860"/>
                <a:gd name="T32" fmla="*/ 851320 w 852805"/>
                <a:gd name="T33" fmla="*/ 1002220 h 1038860"/>
                <a:gd name="T34" fmla="*/ 850180 w 852805"/>
                <a:gd name="T35" fmla="*/ 1010015 h 1038860"/>
                <a:gd name="T36" fmla="*/ 847010 w 852805"/>
                <a:gd name="T37" fmla="*/ 1016662 h 1038860"/>
                <a:gd name="T38" fmla="*/ 831543 w 852805"/>
                <a:gd name="T39" fmla="*/ 1033279 h 10388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2805"/>
                <a:gd name="T61" fmla="*/ 0 h 1038860"/>
                <a:gd name="T62" fmla="*/ 852805 w 852805"/>
                <a:gd name="T63" fmla="*/ 1038860 h 103886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9" name="Полилиния 42"/>
            <p:cNvSpPr>
              <a:spLocks noChangeArrowheads="1"/>
            </p:cNvSpPr>
            <p:nvPr/>
          </p:nvSpPr>
          <p:spPr bwMode="auto">
            <a:xfrm>
              <a:off x="7645533" y="5316538"/>
              <a:ext cx="131778" cy="141287"/>
            </a:xfrm>
            <a:custGeom>
              <a:avLst/>
              <a:gdLst>
                <a:gd name="T0" fmla="*/ 108737 w 132209"/>
                <a:gd name="T1" fmla="*/ 131394 h 141099"/>
                <a:gd name="T2" fmla="*/ 100298 w 132209"/>
                <a:gd name="T3" fmla="*/ 136906 h 141099"/>
                <a:gd name="T4" fmla="*/ 79568 w 132209"/>
                <a:gd name="T5" fmla="*/ 142419 h 141099"/>
                <a:gd name="T6" fmla="*/ 60203 w 132209"/>
                <a:gd name="T7" fmla="*/ 139087 h 141099"/>
                <a:gd name="T8" fmla="*/ 50521 w 132209"/>
                <a:gd name="T9" fmla="*/ 134599 h 141099"/>
                <a:gd name="T10" fmla="*/ 34509 w 132209"/>
                <a:gd name="T11" fmla="*/ 120114 h 141099"/>
                <a:gd name="T12" fmla="*/ 10799 w 132209"/>
                <a:gd name="T13" fmla="*/ 87939 h 141099"/>
                <a:gd name="T14" fmla="*/ 995 w 132209"/>
                <a:gd name="T15" fmla="*/ 67814 h 141099"/>
                <a:gd name="T16" fmla="*/ 0 w 132209"/>
                <a:gd name="T17" fmla="*/ 46535 h 141099"/>
                <a:gd name="T18" fmla="*/ 6330 w 132209"/>
                <a:gd name="T19" fmla="*/ 26662 h 141099"/>
                <a:gd name="T20" fmla="*/ 20483 w 132209"/>
                <a:gd name="T21" fmla="*/ 11028 h 141099"/>
                <a:gd name="T22" fmla="*/ 38728 w 132209"/>
                <a:gd name="T23" fmla="*/ 1157 h 141099"/>
                <a:gd name="T24" fmla="*/ 59335 w 132209"/>
                <a:gd name="T25" fmla="*/ 0 h 141099"/>
                <a:gd name="T26" fmla="*/ 70135 w 132209"/>
                <a:gd name="T27" fmla="*/ 2053 h 141099"/>
                <a:gd name="T28" fmla="*/ 78700 w 132209"/>
                <a:gd name="T29" fmla="*/ 6668 h 141099"/>
                <a:gd name="T30" fmla="*/ 94837 w 132209"/>
                <a:gd name="T31" fmla="*/ 21025 h 141099"/>
                <a:gd name="T32" fmla="*/ 119537 w 132209"/>
                <a:gd name="T33" fmla="*/ 54479 h 141099"/>
                <a:gd name="T34" fmla="*/ 128102 w 132209"/>
                <a:gd name="T35" fmla="*/ 73453 h 141099"/>
                <a:gd name="T36" fmla="*/ 129220 w 132209"/>
                <a:gd name="T37" fmla="*/ 94476 h 141099"/>
                <a:gd name="T38" fmla="*/ 122889 w 132209"/>
                <a:gd name="T39" fmla="*/ 114472 h 1410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209"/>
                <a:gd name="T61" fmla="*/ 0 h 141099"/>
                <a:gd name="T62" fmla="*/ 132209 w 132209"/>
                <a:gd name="T63" fmla="*/ 141099 h 14109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0" name="Полилиния 43"/>
            <p:cNvSpPr>
              <a:spLocks noChangeArrowheads="1"/>
            </p:cNvSpPr>
            <p:nvPr/>
          </p:nvSpPr>
          <p:spPr bwMode="auto">
            <a:xfrm>
              <a:off x="7674111" y="5346700"/>
              <a:ext cx="73034" cy="79375"/>
            </a:xfrm>
            <a:custGeom>
              <a:avLst/>
              <a:gdLst>
                <a:gd name="T0" fmla="*/ 62661 w 72898"/>
                <a:gd name="T1" fmla="*/ 77496 h 78487"/>
                <a:gd name="T2" fmla="*/ 57000 w 72898"/>
                <a:gd name="T3" fmla="*/ 81206 h 78487"/>
                <a:gd name="T4" fmla="*/ 51467 w 72898"/>
                <a:gd name="T5" fmla="*/ 83542 h 78487"/>
                <a:gd name="T6" fmla="*/ 45806 w 72898"/>
                <a:gd name="T7" fmla="*/ 84916 h 78487"/>
                <a:gd name="T8" fmla="*/ 40273 w 72898"/>
                <a:gd name="T9" fmla="*/ 84916 h 78487"/>
                <a:gd name="T10" fmla="*/ 29080 w 72898"/>
                <a:gd name="T11" fmla="*/ 79970 h 78487"/>
                <a:gd name="T12" fmla="*/ 20200 w 72898"/>
                <a:gd name="T13" fmla="*/ 71589 h 78487"/>
                <a:gd name="T14" fmla="*/ 5660 w 72898"/>
                <a:gd name="T15" fmla="*/ 52488 h 78487"/>
                <a:gd name="T16" fmla="*/ 0 w 72898"/>
                <a:gd name="T17" fmla="*/ 40533 h 78487"/>
                <a:gd name="T18" fmla="*/ 0 w 72898"/>
                <a:gd name="T19" fmla="*/ 28580 h 78487"/>
                <a:gd name="T20" fmla="*/ 3344 w 72898"/>
                <a:gd name="T21" fmla="*/ 16627 h 78487"/>
                <a:gd name="T22" fmla="*/ 11196 w 72898"/>
                <a:gd name="T23" fmla="*/ 7144 h 78487"/>
                <a:gd name="T24" fmla="*/ 16854 w 72898"/>
                <a:gd name="T25" fmla="*/ 3709 h 78487"/>
                <a:gd name="T26" fmla="*/ 22257 w 72898"/>
                <a:gd name="T27" fmla="*/ 1237 h 78487"/>
                <a:gd name="T28" fmla="*/ 27921 w 72898"/>
                <a:gd name="T29" fmla="*/ 0 h 78487"/>
                <a:gd name="T30" fmla="*/ 39114 w 72898"/>
                <a:gd name="T31" fmla="*/ 2473 h 78487"/>
                <a:gd name="T32" fmla="*/ 44647 w 72898"/>
                <a:gd name="T33" fmla="*/ 4809 h 78487"/>
                <a:gd name="T34" fmla="*/ 53525 w 72898"/>
                <a:gd name="T35" fmla="*/ 13192 h 78487"/>
                <a:gd name="T36" fmla="*/ 68194 w 72898"/>
                <a:gd name="T37" fmla="*/ 32289 h 78487"/>
                <a:gd name="T38" fmla="*/ 73855 w 72898"/>
                <a:gd name="T39" fmla="*/ 44245 h 78487"/>
                <a:gd name="T40" fmla="*/ 73855 w 72898"/>
                <a:gd name="T41" fmla="*/ 56200 h 78487"/>
                <a:gd name="T42" fmla="*/ 70381 w 72898"/>
                <a:gd name="T43" fmla="*/ 68014 h 784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898"/>
                <a:gd name="T67" fmla="*/ 0 h 78487"/>
                <a:gd name="T68" fmla="*/ 72898 w 72898"/>
                <a:gd name="T69" fmla="*/ 78487 h 784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1" name="Полилиния 44"/>
            <p:cNvSpPr>
              <a:spLocks noChangeArrowheads="1"/>
            </p:cNvSpPr>
            <p:nvPr/>
          </p:nvSpPr>
          <p:spPr bwMode="auto">
            <a:xfrm>
              <a:off x="7758259" y="5451476"/>
              <a:ext cx="770034" cy="947738"/>
            </a:xfrm>
            <a:custGeom>
              <a:avLst/>
              <a:gdLst>
                <a:gd name="T0" fmla="*/ 754731 w 771144"/>
                <a:gd name="T1" fmla="*/ 944318 h 948309"/>
                <a:gd name="T2" fmla="*/ 0 w 771144"/>
                <a:gd name="T3" fmla="*/ 5440 h 948309"/>
                <a:gd name="T4" fmla="*/ 3267 w 771144"/>
                <a:gd name="T5" fmla="*/ 1136 h 948309"/>
                <a:gd name="T6" fmla="*/ 7670 w 771144"/>
                <a:gd name="T7" fmla="*/ 0 h 948309"/>
                <a:gd name="T8" fmla="*/ 13202 w 771144"/>
                <a:gd name="T9" fmla="*/ 0 h 948309"/>
                <a:gd name="T10" fmla="*/ 762276 w 771144"/>
                <a:gd name="T11" fmla="*/ 934582 h 948309"/>
                <a:gd name="T12" fmla="*/ 763407 w 771144"/>
                <a:gd name="T13" fmla="*/ 940019 h 948309"/>
                <a:gd name="T14" fmla="*/ 760264 w 771144"/>
                <a:gd name="T15" fmla="*/ 943180 h 948309"/>
                <a:gd name="T16" fmla="*/ 756870 w 771144"/>
                <a:gd name="T17" fmla="*/ 944318 h 9483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1144"/>
                <a:gd name="T28" fmla="*/ 0 h 948309"/>
                <a:gd name="T29" fmla="*/ 771144 w 771144"/>
                <a:gd name="T30" fmla="*/ 948309 h 9483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2" name="Полилиния 45"/>
            <p:cNvSpPr>
              <a:spLocks noChangeArrowheads="1"/>
            </p:cNvSpPr>
            <p:nvPr/>
          </p:nvSpPr>
          <p:spPr bwMode="auto">
            <a:xfrm>
              <a:off x="8077387" y="5114925"/>
              <a:ext cx="273084" cy="80963"/>
            </a:xfrm>
            <a:custGeom>
              <a:avLst/>
              <a:gdLst>
                <a:gd name="T0" fmla="*/ 0 w 273179"/>
                <a:gd name="T1" fmla="*/ 75967 h 80647"/>
                <a:gd name="T2" fmla="*/ 251606 w 273179"/>
                <a:gd name="T3" fmla="*/ 0 h 80647"/>
                <a:gd name="T4" fmla="*/ 272513 w 273179"/>
                <a:gd name="T5" fmla="*/ 82883 h 80647"/>
                <a:gd name="T6" fmla="*/ 0 60000 65536"/>
                <a:gd name="T7" fmla="*/ 0 60000 65536"/>
                <a:gd name="T8" fmla="*/ 0 60000 65536"/>
                <a:gd name="T9" fmla="*/ 0 w 273179"/>
                <a:gd name="T10" fmla="*/ 0 h 80647"/>
                <a:gd name="T11" fmla="*/ 273179 w 273179"/>
                <a:gd name="T12" fmla="*/ 80647 h 806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3" name="Полилиния 46"/>
            <p:cNvSpPr>
              <a:spLocks noChangeArrowheads="1"/>
            </p:cNvSpPr>
            <p:nvPr/>
          </p:nvSpPr>
          <p:spPr bwMode="auto">
            <a:xfrm>
              <a:off x="8098026" y="5278438"/>
              <a:ext cx="293725" cy="128587"/>
            </a:xfrm>
            <a:custGeom>
              <a:avLst/>
              <a:gdLst>
                <a:gd name="T0" fmla="*/ 0 w 292990"/>
                <a:gd name="T1" fmla="*/ 0 h 128907"/>
                <a:gd name="T2" fmla="*/ 298173 w 292990"/>
                <a:gd name="T3" fmla="*/ 46554 h 128907"/>
                <a:gd name="T4" fmla="*/ 256684 w 292990"/>
                <a:gd name="T5" fmla="*/ 126683 h 128907"/>
                <a:gd name="T6" fmla="*/ 0 60000 65536"/>
                <a:gd name="T7" fmla="*/ 0 60000 65536"/>
                <a:gd name="T8" fmla="*/ 0 60000 65536"/>
                <a:gd name="T9" fmla="*/ 0 w 292990"/>
                <a:gd name="T10" fmla="*/ 0 h 128907"/>
                <a:gd name="T11" fmla="*/ 292990 w 292990"/>
                <a:gd name="T12" fmla="*/ 128907 h 1289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4" name="Полилиния 47"/>
            <p:cNvSpPr>
              <a:spLocks noChangeArrowheads="1"/>
            </p:cNvSpPr>
            <p:nvPr/>
          </p:nvSpPr>
          <p:spPr bwMode="auto">
            <a:xfrm>
              <a:off x="8071036" y="5332413"/>
              <a:ext cx="163532" cy="217487"/>
            </a:xfrm>
            <a:custGeom>
              <a:avLst/>
              <a:gdLst>
                <a:gd name="T0" fmla="*/ 0 w 164339"/>
                <a:gd name="T1" fmla="*/ 0 h 218314"/>
                <a:gd name="T2" fmla="*/ 158772 w 164339"/>
                <a:gd name="T3" fmla="*/ 193422 h 218314"/>
                <a:gd name="T4" fmla="*/ 78896 w 164339"/>
                <a:gd name="T5" fmla="*/ 212589 h 218314"/>
                <a:gd name="T6" fmla="*/ 0 60000 65536"/>
                <a:gd name="T7" fmla="*/ 0 60000 65536"/>
                <a:gd name="T8" fmla="*/ 0 60000 65536"/>
                <a:gd name="T9" fmla="*/ 0 w 164339"/>
                <a:gd name="T10" fmla="*/ 0 h 218314"/>
                <a:gd name="T11" fmla="*/ 164339 w 164339"/>
                <a:gd name="T12" fmla="*/ 218314 h 2183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4342" name="Picture 4" descr="j025445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9513" y="4899141"/>
            <a:ext cx="1905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ARTIS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1676400"/>
            <a:ext cx="3363913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93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5" name="Picture 5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0116">
            <a:off x="1371600" y="1219200"/>
            <a:ext cx="1676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2276475"/>
            <a:ext cx="7981007" cy="3960837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5365" name="Picture 92" descr="портно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1066800"/>
            <a:ext cx="2209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1722438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5494" y="2184906"/>
            <a:ext cx="2362200" cy="18129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grpSp>
        <p:nvGrpSpPr>
          <p:cNvPr id="17413" name="Группа 525"/>
          <p:cNvGrpSpPr>
            <a:grpSpLocks/>
          </p:cNvGrpSpPr>
          <p:nvPr/>
        </p:nvGrpSpPr>
        <p:grpSpPr bwMode="auto">
          <a:xfrm>
            <a:off x="1149350" y="4437112"/>
            <a:ext cx="1873250" cy="1943100"/>
            <a:chOff x="4195826" y="128270"/>
            <a:chExt cx="1941322" cy="1963675"/>
          </a:xfrm>
        </p:grpSpPr>
        <p:sp>
          <p:nvSpPr>
            <p:cNvPr id="17416" name="Полилиния 7"/>
            <p:cNvSpPr>
              <a:spLocks noChangeArrowheads="1"/>
            </p:cNvSpPr>
            <p:nvPr/>
          </p:nvSpPr>
          <p:spPr bwMode="auto">
            <a:xfrm>
              <a:off x="4322814" y="379087"/>
              <a:ext cx="1533374" cy="1252497"/>
            </a:xfrm>
            <a:custGeom>
              <a:avLst/>
              <a:gdLst>
                <a:gd name="T0" fmla="*/ 915294 w 1532764"/>
                <a:gd name="T1" fmla="*/ 1215912 h 1252476"/>
                <a:gd name="T2" fmla="*/ 837992 w 1532764"/>
                <a:gd name="T3" fmla="*/ 1233699 h 1252476"/>
                <a:gd name="T4" fmla="*/ 761579 w 1532764"/>
                <a:gd name="T5" fmla="*/ 1245510 h 1252476"/>
                <a:gd name="T6" fmla="*/ 686185 w 1532764"/>
                <a:gd name="T7" fmla="*/ 1251605 h 1252476"/>
                <a:gd name="T8" fmla="*/ 611810 w 1532764"/>
                <a:gd name="T9" fmla="*/ 1251605 h 1252476"/>
                <a:gd name="T10" fmla="*/ 539474 w 1532764"/>
                <a:gd name="T11" fmla="*/ 1244621 h 1252476"/>
                <a:gd name="T12" fmla="*/ 470066 w 1532764"/>
                <a:gd name="T13" fmla="*/ 1232810 h 1252476"/>
                <a:gd name="T14" fmla="*/ 403584 w 1532764"/>
                <a:gd name="T15" fmla="*/ 1215912 h 1252476"/>
                <a:gd name="T16" fmla="*/ 340163 w 1532764"/>
                <a:gd name="T17" fmla="*/ 1193178 h 1252476"/>
                <a:gd name="T18" fmla="*/ 226183 w 1532764"/>
                <a:gd name="T19" fmla="*/ 1131830 h 1252476"/>
                <a:gd name="T20" fmla="*/ 130920 w 1532764"/>
                <a:gd name="T21" fmla="*/ 1050670 h 1252476"/>
                <a:gd name="T22" fmla="*/ 58454 w 1532764"/>
                <a:gd name="T23" fmla="*/ 951723 h 1252476"/>
                <a:gd name="T24" fmla="*/ 21781 w 1532764"/>
                <a:gd name="T25" fmla="*/ 866747 h 1252476"/>
                <a:gd name="T26" fmla="*/ 4968 w 1532764"/>
                <a:gd name="T27" fmla="*/ 795366 h 1252476"/>
                <a:gd name="T28" fmla="*/ 0 w 1532764"/>
                <a:gd name="T29" fmla="*/ 723222 h 1252476"/>
                <a:gd name="T30" fmla="*/ 3951 w 1532764"/>
                <a:gd name="T31" fmla="*/ 651079 h 1252476"/>
                <a:gd name="T32" fmla="*/ 18846 w 1532764"/>
                <a:gd name="T33" fmla="*/ 578809 h 1252476"/>
                <a:gd name="T34" fmla="*/ 42664 w 1532764"/>
                <a:gd name="T35" fmla="*/ 512509 h 1252476"/>
                <a:gd name="T36" fmla="*/ 73356 w 1532764"/>
                <a:gd name="T37" fmla="*/ 447216 h 1252476"/>
                <a:gd name="T38" fmla="*/ 134744 w 1532764"/>
                <a:gd name="T39" fmla="*/ 354246 h 1252476"/>
                <a:gd name="T40" fmla="*/ 222104 w 1532764"/>
                <a:gd name="T41" fmla="*/ 259236 h 1252476"/>
                <a:gd name="T42" fmla="*/ 318259 w 1532764"/>
                <a:gd name="T43" fmla="*/ 181123 h 1252476"/>
                <a:gd name="T44" fmla="*/ 428419 w 1532764"/>
                <a:gd name="T45" fmla="*/ 113807 h 1252476"/>
                <a:gd name="T46" fmla="*/ 551317 w 1532764"/>
                <a:gd name="T47" fmla="*/ 59316 h 1252476"/>
                <a:gd name="T48" fmla="*/ 622762 w 1532764"/>
                <a:gd name="T49" fmla="*/ 36583 h 1252476"/>
                <a:gd name="T50" fmla="*/ 700066 w 1532764"/>
                <a:gd name="T51" fmla="*/ 18797 h 1252476"/>
                <a:gd name="T52" fmla="*/ 776479 w 1532764"/>
                <a:gd name="T53" fmla="*/ 6986 h 1252476"/>
                <a:gd name="T54" fmla="*/ 851873 w 1532764"/>
                <a:gd name="T55" fmla="*/ 1016 h 1252476"/>
                <a:gd name="T56" fmla="*/ 926248 w 1532764"/>
                <a:gd name="T57" fmla="*/ 1016 h 1252476"/>
                <a:gd name="T58" fmla="*/ 997566 w 1532764"/>
                <a:gd name="T59" fmla="*/ 8002 h 1252476"/>
                <a:gd name="T60" fmla="*/ 1066975 w 1532764"/>
                <a:gd name="T61" fmla="*/ 19813 h 1252476"/>
                <a:gd name="T62" fmla="*/ 1165166 w 1532764"/>
                <a:gd name="T63" fmla="*/ 47505 h 1252476"/>
                <a:gd name="T64" fmla="*/ 1255460 w 1532764"/>
                <a:gd name="T65" fmla="*/ 88019 h 1252476"/>
                <a:gd name="T66" fmla="*/ 1360526 w 1532764"/>
                <a:gd name="T67" fmla="*/ 159407 h 1252476"/>
                <a:gd name="T68" fmla="*/ 1444835 w 1532764"/>
                <a:gd name="T69" fmla="*/ 249329 h 1252476"/>
                <a:gd name="T70" fmla="*/ 1503291 w 1532764"/>
                <a:gd name="T71" fmla="*/ 356150 h 1252476"/>
                <a:gd name="T72" fmla="*/ 1532199 w 1532764"/>
                <a:gd name="T73" fmla="*/ 460050 h 1252476"/>
                <a:gd name="T74" fmla="*/ 1537037 w 1532764"/>
                <a:gd name="T75" fmla="*/ 539179 h 1252476"/>
                <a:gd name="T76" fmla="*/ 1524175 w 1532764"/>
                <a:gd name="T77" fmla="*/ 649048 h 1252476"/>
                <a:gd name="T78" fmla="*/ 1487499 w 1532764"/>
                <a:gd name="T79" fmla="*/ 756885 h 1252476"/>
                <a:gd name="T80" fmla="*/ 1429934 w 1532764"/>
                <a:gd name="T81" fmla="*/ 859761 h 1252476"/>
                <a:gd name="T82" fmla="*/ 1352631 w 1532764"/>
                <a:gd name="T83" fmla="*/ 955787 h 1252476"/>
                <a:gd name="T84" fmla="*/ 1258388 w 1532764"/>
                <a:gd name="T85" fmla="*/ 1042790 h 1252476"/>
                <a:gd name="T86" fmla="*/ 1147335 w 1532764"/>
                <a:gd name="T87" fmla="*/ 1117988 h 1252476"/>
                <a:gd name="T88" fmla="*/ 1021381 w 1532764"/>
                <a:gd name="T89" fmla="*/ 1179336 h 1252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32764"/>
                <a:gd name="T136" fmla="*/ 0 h 1252476"/>
                <a:gd name="T137" fmla="*/ 1532764 w 1532764"/>
                <a:gd name="T138" fmla="*/ 1252476 h 1252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32764" h="1252476">
                  <a:moveTo>
                    <a:pt x="951357" y="1203833"/>
                  </a:moveTo>
                  <a:lnTo>
                    <a:pt x="912749" y="1215772"/>
                  </a:lnTo>
                  <a:lnTo>
                    <a:pt x="874142" y="1225677"/>
                  </a:lnTo>
                  <a:lnTo>
                    <a:pt x="835661" y="1233552"/>
                  </a:lnTo>
                  <a:lnTo>
                    <a:pt x="797053" y="1240536"/>
                  </a:lnTo>
                  <a:lnTo>
                    <a:pt x="759461" y="1245363"/>
                  </a:lnTo>
                  <a:lnTo>
                    <a:pt x="721868" y="1249426"/>
                  </a:lnTo>
                  <a:lnTo>
                    <a:pt x="684276" y="1251458"/>
                  </a:lnTo>
                  <a:lnTo>
                    <a:pt x="646685" y="1252475"/>
                  </a:lnTo>
                  <a:lnTo>
                    <a:pt x="610109" y="1251458"/>
                  </a:lnTo>
                  <a:lnTo>
                    <a:pt x="573532" y="1248410"/>
                  </a:lnTo>
                  <a:lnTo>
                    <a:pt x="537973" y="1244474"/>
                  </a:lnTo>
                  <a:lnTo>
                    <a:pt x="503301" y="1239521"/>
                  </a:lnTo>
                  <a:lnTo>
                    <a:pt x="468757" y="1232663"/>
                  </a:lnTo>
                  <a:lnTo>
                    <a:pt x="435103" y="1224661"/>
                  </a:lnTo>
                  <a:lnTo>
                    <a:pt x="402463" y="1215772"/>
                  </a:lnTo>
                  <a:lnTo>
                    <a:pt x="370841" y="1204977"/>
                  </a:lnTo>
                  <a:lnTo>
                    <a:pt x="339218" y="1193038"/>
                  </a:lnTo>
                  <a:lnTo>
                    <a:pt x="279909" y="1164336"/>
                  </a:lnTo>
                  <a:lnTo>
                    <a:pt x="225553" y="1131697"/>
                  </a:lnTo>
                  <a:lnTo>
                    <a:pt x="175006" y="1093089"/>
                  </a:lnTo>
                  <a:lnTo>
                    <a:pt x="130556" y="1050544"/>
                  </a:lnTo>
                  <a:lnTo>
                    <a:pt x="90932" y="1003047"/>
                  </a:lnTo>
                  <a:lnTo>
                    <a:pt x="58293" y="951611"/>
                  </a:lnTo>
                  <a:lnTo>
                    <a:pt x="32640" y="896366"/>
                  </a:lnTo>
                  <a:lnTo>
                    <a:pt x="21718" y="866649"/>
                  </a:lnTo>
                  <a:lnTo>
                    <a:pt x="11811" y="830961"/>
                  </a:lnTo>
                  <a:lnTo>
                    <a:pt x="4954" y="795275"/>
                  </a:lnTo>
                  <a:lnTo>
                    <a:pt x="890" y="759714"/>
                  </a:lnTo>
                  <a:lnTo>
                    <a:pt x="0" y="723138"/>
                  </a:lnTo>
                  <a:lnTo>
                    <a:pt x="890" y="687578"/>
                  </a:lnTo>
                  <a:lnTo>
                    <a:pt x="3937" y="651002"/>
                  </a:lnTo>
                  <a:lnTo>
                    <a:pt x="9906" y="614427"/>
                  </a:lnTo>
                  <a:lnTo>
                    <a:pt x="18797" y="578739"/>
                  </a:lnTo>
                  <a:lnTo>
                    <a:pt x="29718" y="545085"/>
                  </a:lnTo>
                  <a:lnTo>
                    <a:pt x="42545" y="512446"/>
                  </a:lnTo>
                  <a:lnTo>
                    <a:pt x="56388" y="479807"/>
                  </a:lnTo>
                  <a:lnTo>
                    <a:pt x="73153" y="447167"/>
                  </a:lnTo>
                  <a:lnTo>
                    <a:pt x="91949" y="415544"/>
                  </a:lnTo>
                  <a:lnTo>
                    <a:pt x="134367" y="354204"/>
                  </a:lnTo>
                  <a:lnTo>
                    <a:pt x="178943" y="302769"/>
                  </a:lnTo>
                  <a:lnTo>
                    <a:pt x="221488" y="259208"/>
                  </a:lnTo>
                  <a:lnTo>
                    <a:pt x="266955" y="218694"/>
                  </a:lnTo>
                  <a:lnTo>
                    <a:pt x="317374" y="181102"/>
                  </a:lnTo>
                  <a:lnTo>
                    <a:pt x="370841" y="145416"/>
                  </a:lnTo>
                  <a:lnTo>
                    <a:pt x="427229" y="113793"/>
                  </a:lnTo>
                  <a:lnTo>
                    <a:pt x="487554" y="85091"/>
                  </a:lnTo>
                  <a:lnTo>
                    <a:pt x="549784" y="59309"/>
                  </a:lnTo>
                  <a:lnTo>
                    <a:pt x="582423" y="48387"/>
                  </a:lnTo>
                  <a:lnTo>
                    <a:pt x="621030" y="36576"/>
                  </a:lnTo>
                  <a:lnTo>
                    <a:pt x="659638" y="26670"/>
                  </a:lnTo>
                  <a:lnTo>
                    <a:pt x="698119" y="18797"/>
                  </a:lnTo>
                  <a:lnTo>
                    <a:pt x="736728" y="11811"/>
                  </a:lnTo>
                  <a:lnTo>
                    <a:pt x="774319" y="6986"/>
                  </a:lnTo>
                  <a:lnTo>
                    <a:pt x="811785" y="3049"/>
                  </a:lnTo>
                  <a:lnTo>
                    <a:pt x="849504" y="1016"/>
                  </a:lnTo>
                  <a:lnTo>
                    <a:pt x="887095" y="0"/>
                  </a:lnTo>
                  <a:lnTo>
                    <a:pt x="923672" y="1016"/>
                  </a:lnTo>
                  <a:lnTo>
                    <a:pt x="959231" y="3938"/>
                  </a:lnTo>
                  <a:lnTo>
                    <a:pt x="994792" y="8002"/>
                  </a:lnTo>
                  <a:lnTo>
                    <a:pt x="1029462" y="12954"/>
                  </a:lnTo>
                  <a:lnTo>
                    <a:pt x="1064006" y="19813"/>
                  </a:lnTo>
                  <a:lnTo>
                    <a:pt x="1097661" y="27687"/>
                  </a:lnTo>
                  <a:lnTo>
                    <a:pt x="1161924" y="47498"/>
                  </a:lnTo>
                  <a:lnTo>
                    <a:pt x="1193547" y="60452"/>
                  </a:lnTo>
                  <a:lnTo>
                    <a:pt x="1251967" y="88012"/>
                  </a:lnTo>
                  <a:lnTo>
                    <a:pt x="1307338" y="121666"/>
                  </a:lnTo>
                  <a:lnTo>
                    <a:pt x="1356742" y="159386"/>
                  </a:lnTo>
                  <a:lnTo>
                    <a:pt x="1401318" y="201804"/>
                  </a:lnTo>
                  <a:lnTo>
                    <a:pt x="1440816" y="249301"/>
                  </a:lnTo>
                  <a:lnTo>
                    <a:pt x="1473455" y="300737"/>
                  </a:lnTo>
                  <a:lnTo>
                    <a:pt x="1499109" y="356108"/>
                  </a:lnTo>
                  <a:lnTo>
                    <a:pt x="1518031" y="410591"/>
                  </a:lnTo>
                  <a:lnTo>
                    <a:pt x="1527937" y="459994"/>
                  </a:lnTo>
                  <a:lnTo>
                    <a:pt x="1530859" y="484760"/>
                  </a:lnTo>
                  <a:lnTo>
                    <a:pt x="1532763" y="539116"/>
                  </a:lnTo>
                  <a:lnTo>
                    <a:pt x="1528826" y="594614"/>
                  </a:lnTo>
                  <a:lnTo>
                    <a:pt x="1519936" y="648971"/>
                  </a:lnTo>
                  <a:lnTo>
                    <a:pt x="1504061" y="703453"/>
                  </a:lnTo>
                  <a:lnTo>
                    <a:pt x="1483361" y="756794"/>
                  </a:lnTo>
                  <a:lnTo>
                    <a:pt x="1456691" y="809244"/>
                  </a:lnTo>
                  <a:lnTo>
                    <a:pt x="1425956" y="859663"/>
                  </a:lnTo>
                  <a:lnTo>
                    <a:pt x="1389380" y="909066"/>
                  </a:lnTo>
                  <a:lnTo>
                    <a:pt x="1348868" y="955675"/>
                  </a:lnTo>
                  <a:lnTo>
                    <a:pt x="1304291" y="1001141"/>
                  </a:lnTo>
                  <a:lnTo>
                    <a:pt x="1254887" y="1042671"/>
                  </a:lnTo>
                  <a:lnTo>
                    <a:pt x="1201548" y="1082167"/>
                  </a:lnTo>
                  <a:lnTo>
                    <a:pt x="1144143" y="1117855"/>
                  </a:lnTo>
                  <a:lnTo>
                    <a:pt x="1082930" y="1150494"/>
                  </a:lnTo>
                  <a:lnTo>
                    <a:pt x="1018541" y="1179196"/>
                  </a:lnTo>
                  <a:close/>
                </a:path>
              </a:pathLst>
            </a:custGeom>
            <a:solidFill>
              <a:srgbClr val="EAB500"/>
            </a:solidFill>
            <a:ln w="0" algn="ctr">
              <a:solidFill>
                <a:srgbClr val="EAB5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7" name="Полилиния 8"/>
            <p:cNvSpPr>
              <a:spLocks noChangeArrowheads="1"/>
            </p:cNvSpPr>
            <p:nvPr/>
          </p:nvSpPr>
          <p:spPr bwMode="auto">
            <a:xfrm>
              <a:off x="4645045" y="791824"/>
              <a:ext cx="1492103" cy="1125501"/>
            </a:xfrm>
            <a:custGeom>
              <a:avLst/>
              <a:gdLst>
                <a:gd name="T0" fmla="*/ 649064 w 1491362"/>
                <a:gd name="T1" fmla="*/ 1109420 h 1125729"/>
                <a:gd name="T2" fmla="*/ 538827 w 1491362"/>
                <a:gd name="T3" fmla="*/ 1084690 h 1125729"/>
                <a:gd name="T4" fmla="*/ 434707 w 1491362"/>
                <a:gd name="T5" fmla="*/ 1048167 h 1125729"/>
                <a:gd name="T6" fmla="*/ 339507 w 1491362"/>
                <a:gd name="T7" fmla="*/ 1001752 h 1125729"/>
                <a:gd name="T8" fmla="*/ 227359 w 1491362"/>
                <a:gd name="T9" fmla="*/ 925529 h 1125729"/>
                <a:gd name="T10" fmla="*/ 133942 w 1491362"/>
                <a:gd name="T11" fmla="*/ 837771 h 1125729"/>
                <a:gd name="T12" fmla="*/ 63595 w 1491362"/>
                <a:gd name="T13" fmla="*/ 738978 h 1125729"/>
                <a:gd name="T14" fmla="*/ 17843 w 1491362"/>
                <a:gd name="T15" fmla="*/ 631309 h 1125729"/>
                <a:gd name="T16" fmla="*/ 0 w 1491362"/>
                <a:gd name="T17" fmla="*/ 519709 h 1125729"/>
                <a:gd name="T18" fmla="*/ 11981 w 1491362"/>
                <a:gd name="T19" fmla="*/ 406079 h 1125729"/>
                <a:gd name="T20" fmla="*/ 53656 w 1491362"/>
                <a:gd name="T21" fmla="*/ 302340 h 1125729"/>
                <a:gd name="T22" fmla="*/ 121198 w 1491362"/>
                <a:gd name="T23" fmla="*/ 211407 h 1125729"/>
                <a:gd name="T24" fmla="*/ 211428 w 1491362"/>
                <a:gd name="T25" fmla="*/ 133414 h 1125729"/>
                <a:gd name="T26" fmla="*/ 320518 w 1491362"/>
                <a:gd name="T27" fmla="*/ 72158 h 1125729"/>
                <a:gd name="T28" fmla="*/ 412914 w 1491362"/>
                <a:gd name="T29" fmla="*/ 37535 h 1125729"/>
                <a:gd name="T30" fmla="*/ 479312 w 1491362"/>
                <a:gd name="T31" fmla="*/ 20800 h 1125729"/>
                <a:gd name="T32" fmla="*/ 583560 w 1491362"/>
                <a:gd name="T33" fmla="*/ 4057 h 1125729"/>
                <a:gd name="T34" fmla="*/ 693669 w 1491362"/>
                <a:gd name="T35" fmla="*/ 0 h 1125729"/>
                <a:gd name="T36" fmla="*/ 769116 w 1491362"/>
                <a:gd name="T37" fmla="*/ 4946 h 1125729"/>
                <a:gd name="T38" fmla="*/ 843542 w 1491362"/>
                <a:gd name="T39" fmla="*/ 13948 h 1125729"/>
                <a:gd name="T40" fmla="*/ 914017 w 1491362"/>
                <a:gd name="T41" fmla="*/ 28660 h 1125729"/>
                <a:gd name="T42" fmla="*/ 982453 w 1491362"/>
                <a:gd name="T43" fmla="*/ 47427 h 1125729"/>
                <a:gd name="T44" fmla="*/ 1078801 w 1491362"/>
                <a:gd name="T45" fmla="*/ 83955 h 1125729"/>
                <a:gd name="T46" fmla="*/ 1194902 w 1491362"/>
                <a:gd name="T47" fmla="*/ 145211 h 1125729"/>
                <a:gd name="T48" fmla="*/ 1295070 w 1491362"/>
                <a:gd name="T49" fmla="*/ 220284 h 1125729"/>
                <a:gd name="T50" fmla="*/ 1378419 w 1491362"/>
                <a:gd name="T51" fmla="*/ 306271 h 1125729"/>
                <a:gd name="T52" fmla="*/ 1440993 w 1491362"/>
                <a:gd name="T53" fmla="*/ 401133 h 1125729"/>
                <a:gd name="T54" fmla="*/ 1480754 w 1491362"/>
                <a:gd name="T55" fmla="*/ 501825 h 1125729"/>
                <a:gd name="T56" fmla="*/ 1496555 w 1491362"/>
                <a:gd name="T57" fmla="*/ 607469 h 1125729"/>
                <a:gd name="T58" fmla="*/ 1483558 w 1491362"/>
                <a:gd name="T59" fmla="*/ 717169 h 1125729"/>
                <a:gd name="T60" fmla="*/ 1441884 w 1491362"/>
                <a:gd name="T61" fmla="*/ 820904 h 1125729"/>
                <a:gd name="T62" fmla="*/ 1375485 w 1491362"/>
                <a:gd name="T63" fmla="*/ 912850 h 1125729"/>
                <a:gd name="T64" fmla="*/ 1285129 w 1491362"/>
                <a:gd name="T65" fmla="*/ 990844 h 1125729"/>
                <a:gd name="T66" fmla="*/ 1175912 w 1491362"/>
                <a:gd name="T67" fmla="*/ 1052101 h 1125729"/>
                <a:gd name="T68" fmla="*/ 1051018 w 1491362"/>
                <a:gd name="T69" fmla="*/ 1096488 h 1125729"/>
                <a:gd name="T70" fmla="*/ 947662 w 1491362"/>
                <a:gd name="T71" fmla="*/ 1116272 h 1125729"/>
                <a:gd name="T72" fmla="*/ 876294 w 1491362"/>
                <a:gd name="T73" fmla="*/ 1123115 h 1125729"/>
                <a:gd name="T74" fmla="*/ 801868 w 1491362"/>
                <a:gd name="T75" fmla="*/ 1124132 h 1125729"/>
                <a:gd name="T76" fmla="*/ 726550 w 1491362"/>
                <a:gd name="T77" fmla="*/ 1119186 h 11257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91362"/>
                <a:gd name="T118" fmla="*/ 0 h 1125729"/>
                <a:gd name="T119" fmla="*/ 1491362 w 1491362"/>
                <a:gd name="T120" fmla="*/ 1125729 h 11257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91362" h="1125729">
                  <a:moveTo>
                    <a:pt x="685292" y="1116964"/>
                  </a:moveTo>
                  <a:lnTo>
                    <a:pt x="646811" y="1110995"/>
                  </a:lnTo>
                  <a:lnTo>
                    <a:pt x="609219" y="1104010"/>
                  </a:lnTo>
                  <a:lnTo>
                    <a:pt x="536956" y="1086230"/>
                  </a:lnTo>
                  <a:lnTo>
                    <a:pt x="466853" y="1062482"/>
                  </a:lnTo>
                  <a:lnTo>
                    <a:pt x="433198" y="1049654"/>
                  </a:lnTo>
                  <a:lnTo>
                    <a:pt x="400559" y="1034795"/>
                  </a:lnTo>
                  <a:lnTo>
                    <a:pt x="338329" y="1003173"/>
                  </a:lnTo>
                  <a:lnTo>
                    <a:pt x="279909" y="966470"/>
                  </a:lnTo>
                  <a:lnTo>
                    <a:pt x="226568" y="926845"/>
                  </a:lnTo>
                  <a:lnTo>
                    <a:pt x="177039" y="884428"/>
                  </a:lnTo>
                  <a:lnTo>
                    <a:pt x="133478" y="838961"/>
                  </a:lnTo>
                  <a:lnTo>
                    <a:pt x="94997" y="790447"/>
                  </a:lnTo>
                  <a:lnTo>
                    <a:pt x="63373" y="740028"/>
                  </a:lnTo>
                  <a:lnTo>
                    <a:pt x="36704" y="686561"/>
                  </a:lnTo>
                  <a:lnTo>
                    <a:pt x="17780" y="632205"/>
                  </a:lnTo>
                  <a:lnTo>
                    <a:pt x="4954" y="576706"/>
                  </a:lnTo>
                  <a:lnTo>
                    <a:pt x="0" y="520445"/>
                  </a:lnTo>
                  <a:lnTo>
                    <a:pt x="2033" y="463041"/>
                  </a:lnTo>
                  <a:lnTo>
                    <a:pt x="11939" y="406653"/>
                  </a:lnTo>
                  <a:lnTo>
                    <a:pt x="29718" y="353186"/>
                  </a:lnTo>
                  <a:lnTo>
                    <a:pt x="53467" y="302767"/>
                  </a:lnTo>
                  <a:lnTo>
                    <a:pt x="84074" y="255269"/>
                  </a:lnTo>
                  <a:lnTo>
                    <a:pt x="120778" y="211708"/>
                  </a:lnTo>
                  <a:lnTo>
                    <a:pt x="163196" y="170180"/>
                  </a:lnTo>
                  <a:lnTo>
                    <a:pt x="210693" y="133603"/>
                  </a:lnTo>
                  <a:lnTo>
                    <a:pt x="263144" y="100838"/>
                  </a:lnTo>
                  <a:lnTo>
                    <a:pt x="319405" y="72263"/>
                  </a:lnTo>
                  <a:lnTo>
                    <a:pt x="379858" y="48514"/>
                  </a:lnTo>
                  <a:lnTo>
                    <a:pt x="411480" y="37591"/>
                  </a:lnTo>
                  <a:lnTo>
                    <a:pt x="444119" y="28702"/>
                  </a:lnTo>
                  <a:lnTo>
                    <a:pt x="477648" y="20828"/>
                  </a:lnTo>
                  <a:lnTo>
                    <a:pt x="511303" y="13969"/>
                  </a:lnTo>
                  <a:lnTo>
                    <a:pt x="581534" y="4064"/>
                  </a:lnTo>
                  <a:lnTo>
                    <a:pt x="654685" y="0"/>
                  </a:lnTo>
                  <a:lnTo>
                    <a:pt x="691261" y="0"/>
                  </a:lnTo>
                  <a:lnTo>
                    <a:pt x="728854" y="2032"/>
                  </a:lnTo>
                  <a:lnTo>
                    <a:pt x="766446" y="4953"/>
                  </a:lnTo>
                  <a:lnTo>
                    <a:pt x="805054" y="9016"/>
                  </a:lnTo>
                  <a:lnTo>
                    <a:pt x="840614" y="13969"/>
                  </a:lnTo>
                  <a:lnTo>
                    <a:pt x="876173" y="20828"/>
                  </a:lnTo>
                  <a:lnTo>
                    <a:pt x="910844" y="28702"/>
                  </a:lnTo>
                  <a:lnTo>
                    <a:pt x="945389" y="37591"/>
                  </a:lnTo>
                  <a:lnTo>
                    <a:pt x="979043" y="47497"/>
                  </a:lnTo>
                  <a:lnTo>
                    <a:pt x="1011683" y="58419"/>
                  </a:lnTo>
                  <a:lnTo>
                    <a:pt x="1075055" y="84074"/>
                  </a:lnTo>
                  <a:lnTo>
                    <a:pt x="1134365" y="112903"/>
                  </a:lnTo>
                  <a:lnTo>
                    <a:pt x="1190753" y="145414"/>
                  </a:lnTo>
                  <a:lnTo>
                    <a:pt x="1243204" y="182117"/>
                  </a:lnTo>
                  <a:lnTo>
                    <a:pt x="1290574" y="220599"/>
                  </a:lnTo>
                  <a:lnTo>
                    <a:pt x="1335024" y="262128"/>
                  </a:lnTo>
                  <a:lnTo>
                    <a:pt x="1373633" y="306705"/>
                  </a:lnTo>
                  <a:lnTo>
                    <a:pt x="1407287" y="353186"/>
                  </a:lnTo>
                  <a:lnTo>
                    <a:pt x="1435990" y="401700"/>
                  </a:lnTo>
                  <a:lnTo>
                    <a:pt x="1458596" y="451103"/>
                  </a:lnTo>
                  <a:lnTo>
                    <a:pt x="1475614" y="502539"/>
                  </a:lnTo>
                  <a:lnTo>
                    <a:pt x="1487424" y="554989"/>
                  </a:lnTo>
                  <a:lnTo>
                    <a:pt x="1491361" y="608330"/>
                  </a:lnTo>
                  <a:lnTo>
                    <a:pt x="1488314" y="661924"/>
                  </a:lnTo>
                  <a:lnTo>
                    <a:pt x="1478408" y="718185"/>
                  </a:lnTo>
                  <a:lnTo>
                    <a:pt x="1461643" y="771652"/>
                  </a:lnTo>
                  <a:lnTo>
                    <a:pt x="1436879" y="822070"/>
                  </a:lnTo>
                  <a:lnTo>
                    <a:pt x="1407287" y="870585"/>
                  </a:lnTo>
                  <a:lnTo>
                    <a:pt x="1370711" y="914145"/>
                  </a:lnTo>
                  <a:lnTo>
                    <a:pt x="1328167" y="955675"/>
                  </a:lnTo>
                  <a:lnTo>
                    <a:pt x="1280668" y="992251"/>
                  </a:lnTo>
                  <a:lnTo>
                    <a:pt x="1228344" y="1024889"/>
                  </a:lnTo>
                  <a:lnTo>
                    <a:pt x="1171829" y="1053592"/>
                  </a:lnTo>
                  <a:lnTo>
                    <a:pt x="1111631" y="1078229"/>
                  </a:lnTo>
                  <a:lnTo>
                    <a:pt x="1047369" y="1098042"/>
                  </a:lnTo>
                  <a:lnTo>
                    <a:pt x="1013587" y="1106042"/>
                  </a:lnTo>
                  <a:lnTo>
                    <a:pt x="944373" y="1117854"/>
                  </a:lnTo>
                  <a:lnTo>
                    <a:pt x="908940" y="1121917"/>
                  </a:lnTo>
                  <a:lnTo>
                    <a:pt x="873253" y="1124711"/>
                  </a:lnTo>
                  <a:lnTo>
                    <a:pt x="836677" y="1125728"/>
                  </a:lnTo>
                  <a:lnTo>
                    <a:pt x="799085" y="1125728"/>
                  </a:lnTo>
                  <a:lnTo>
                    <a:pt x="761492" y="1123823"/>
                  </a:lnTo>
                  <a:lnTo>
                    <a:pt x="724028" y="1120775"/>
                  </a:lnTo>
                  <a:close/>
                </a:path>
              </a:pathLst>
            </a:custGeom>
            <a:solidFill>
              <a:srgbClr val="70DD00"/>
            </a:solidFill>
            <a:ln w="0" algn="ctr">
              <a:solidFill>
                <a:srgbClr val="70DD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8" name="Полилиния 9"/>
            <p:cNvSpPr>
              <a:spLocks noChangeArrowheads="1"/>
            </p:cNvSpPr>
            <p:nvPr/>
          </p:nvSpPr>
          <p:spPr bwMode="auto">
            <a:xfrm>
              <a:off x="4630758" y="1414104"/>
              <a:ext cx="1087331" cy="677841"/>
            </a:xfrm>
            <a:custGeom>
              <a:avLst/>
              <a:gdLst>
                <a:gd name="T0" fmla="*/ 1089100 w 1086867"/>
                <a:gd name="T1" fmla="*/ 193249 h 677673"/>
                <a:gd name="T2" fmla="*/ 1090118 w 1086867"/>
                <a:gd name="T3" fmla="*/ 213984 h 677673"/>
                <a:gd name="T4" fmla="*/ 1086170 w 1086867"/>
                <a:gd name="T5" fmla="*/ 267542 h 677673"/>
                <a:gd name="T6" fmla="*/ 1081200 w 1086867"/>
                <a:gd name="T7" fmla="*/ 304182 h 677673"/>
                <a:gd name="T8" fmla="*/ 1071265 w 1086867"/>
                <a:gd name="T9" fmla="*/ 344765 h 677673"/>
                <a:gd name="T10" fmla="*/ 1057380 w 1086867"/>
                <a:gd name="T11" fmla="*/ 388402 h 677673"/>
                <a:gd name="T12" fmla="*/ 1037508 w 1086867"/>
                <a:gd name="T13" fmla="*/ 433056 h 677673"/>
                <a:gd name="T14" fmla="*/ 1009740 w 1086867"/>
                <a:gd name="T15" fmla="*/ 477583 h 677673"/>
                <a:gd name="T16" fmla="*/ 975093 w 1086867"/>
                <a:gd name="T17" fmla="*/ 521222 h 677673"/>
                <a:gd name="T18" fmla="*/ 932420 w 1086867"/>
                <a:gd name="T19" fmla="*/ 561805 h 677673"/>
                <a:gd name="T20" fmla="*/ 878921 w 1086867"/>
                <a:gd name="T21" fmla="*/ 599462 h 677673"/>
                <a:gd name="T22" fmla="*/ 814339 w 1086867"/>
                <a:gd name="T23" fmla="*/ 630122 h 677673"/>
                <a:gd name="T24" fmla="*/ 738930 w 1086867"/>
                <a:gd name="T25" fmla="*/ 654929 h 677673"/>
                <a:gd name="T26" fmla="*/ 650784 w 1086867"/>
                <a:gd name="T27" fmla="*/ 670832 h 677673"/>
                <a:gd name="T28" fmla="*/ 548499 w 1086867"/>
                <a:gd name="T29" fmla="*/ 677831 h 677673"/>
                <a:gd name="T30" fmla="*/ 529775 w 1086867"/>
                <a:gd name="T31" fmla="*/ 678848 h 677673"/>
                <a:gd name="T32" fmla="*/ 480094 w 1086867"/>
                <a:gd name="T33" fmla="*/ 676688 h 677673"/>
                <a:gd name="T34" fmla="*/ 433601 w 1086867"/>
                <a:gd name="T35" fmla="*/ 671722 h 677673"/>
                <a:gd name="T36" fmla="*/ 371056 w 1086867"/>
                <a:gd name="T37" fmla="*/ 660912 h 677673"/>
                <a:gd name="T38" fmla="*/ 337303 w 1086867"/>
                <a:gd name="T39" fmla="*/ 652005 h 677673"/>
                <a:gd name="T40" fmla="*/ 303545 w 1086867"/>
                <a:gd name="T41" fmla="*/ 640046 h 677673"/>
                <a:gd name="T42" fmla="*/ 267879 w 1086867"/>
                <a:gd name="T43" fmla="*/ 626305 h 677673"/>
                <a:gd name="T44" fmla="*/ 233103 w 1086867"/>
                <a:gd name="T45" fmla="*/ 609386 h 677673"/>
                <a:gd name="T46" fmla="*/ 199476 w 1086867"/>
                <a:gd name="T47" fmla="*/ 588523 h 677673"/>
                <a:gd name="T48" fmla="*/ 165723 w 1086867"/>
                <a:gd name="T49" fmla="*/ 564859 h 677673"/>
                <a:gd name="T50" fmla="*/ 133875 w 1086867"/>
                <a:gd name="T51" fmla="*/ 537125 h 677673"/>
                <a:gd name="T52" fmla="*/ 104194 w 1086867"/>
                <a:gd name="T53" fmla="*/ 505445 h 677673"/>
                <a:gd name="T54" fmla="*/ 77447 w 1086867"/>
                <a:gd name="T55" fmla="*/ 468679 h 677673"/>
                <a:gd name="T56" fmla="*/ 53628 w 1086867"/>
                <a:gd name="T57" fmla="*/ 427080 h 677673"/>
                <a:gd name="T58" fmla="*/ 33753 w 1086867"/>
                <a:gd name="T59" fmla="*/ 380515 h 677673"/>
                <a:gd name="T60" fmla="*/ 17962 w 1086867"/>
                <a:gd name="T61" fmla="*/ 327972 h 677673"/>
                <a:gd name="T62" fmla="*/ 5989 w 1086867"/>
                <a:gd name="T63" fmla="*/ 270470 h 677673"/>
                <a:gd name="T64" fmla="*/ 0 w 1086867"/>
                <a:gd name="T65" fmla="*/ 207112 h 677673"/>
                <a:gd name="T66" fmla="*/ 0 w 1086867"/>
                <a:gd name="T67" fmla="*/ 205081 h 677673"/>
                <a:gd name="T68" fmla="*/ 1016 w 1086867"/>
                <a:gd name="T69" fmla="*/ 198209 h 677673"/>
                <a:gd name="T70" fmla="*/ 9045 w 1086867"/>
                <a:gd name="T71" fmla="*/ 174290 h 677673"/>
                <a:gd name="T72" fmla="*/ 29809 w 1086867"/>
                <a:gd name="T73" fmla="*/ 141595 h 677673"/>
                <a:gd name="T74" fmla="*/ 70441 w 1086867"/>
                <a:gd name="T75" fmla="*/ 103050 h 677673"/>
                <a:gd name="T76" fmla="*/ 100250 w 1086867"/>
                <a:gd name="T77" fmla="*/ 84221 h 677673"/>
                <a:gd name="T78" fmla="*/ 136931 w 1086867"/>
                <a:gd name="T79" fmla="*/ 65390 h 677673"/>
                <a:gd name="T80" fmla="*/ 181514 w 1086867"/>
                <a:gd name="T81" fmla="*/ 47454 h 677673"/>
                <a:gd name="T82" fmla="*/ 236163 w 1086867"/>
                <a:gd name="T83" fmla="*/ 32567 h 677673"/>
                <a:gd name="T84" fmla="*/ 298576 w 1086867"/>
                <a:gd name="T85" fmla="*/ 18830 h 677673"/>
                <a:gd name="T86" fmla="*/ 372969 w 1086867"/>
                <a:gd name="T87" fmla="*/ 8903 h 677673"/>
                <a:gd name="T88" fmla="*/ 458310 w 1086867"/>
                <a:gd name="T89" fmla="*/ 1905 h 677673"/>
                <a:gd name="T90" fmla="*/ 555505 w 1086867"/>
                <a:gd name="T91" fmla="*/ 0 h 677673"/>
                <a:gd name="T92" fmla="*/ 578305 w 1086867"/>
                <a:gd name="T93" fmla="*/ 0 h 677673"/>
                <a:gd name="T94" fmla="*/ 637791 w 1086867"/>
                <a:gd name="T95" fmla="*/ 2927 h 677673"/>
                <a:gd name="T96" fmla="*/ 677533 w 1086867"/>
                <a:gd name="T97" fmla="*/ 5848 h 677673"/>
                <a:gd name="T98" fmla="*/ 721225 w 1086867"/>
                <a:gd name="T99" fmla="*/ 9919 h 677673"/>
                <a:gd name="T100" fmla="*/ 768737 w 1086867"/>
                <a:gd name="T101" fmla="*/ 15775 h 677673"/>
                <a:gd name="T102" fmla="*/ 818288 w 1086867"/>
                <a:gd name="T103" fmla="*/ 23791 h 677673"/>
                <a:gd name="T104" fmla="*/ 867965 w 1086867"/>
                <a:gd name="T105" fmla="*/ 34733 h 677673"/>
                <a:gd name="T106" fmla="*/ 915606 w 1086867"/>
                <a:gd name="T107" fmla="*/ 47454 h 677673"/>
                <a:gd name="T108" fmla="*/ 960189 w 1086867"/>
                <a:gd name="T109" fmla="*/ 62335 h 677673"/>
                <a:gd name="T110" fmla="*/ 1000951 w 1086867"/>
                <a:gd name="T111" fmla="*/ 81293 h 677673"/>
                <a:gd name="T112" fmla="*/ 1035599 w 1086867"/>
                <a:gd name="T113" fmla="*/ 104068 h 677673"/>
                <a:gd name="T114" fmla="*/ 1063368 w 1086867"/>
                <a:gd name="T115" fmla="*/ 129763 h 677673"/>
                <a:gd name="T116" fmla="*/ 1081200 w 1086867"/>
                <a:gd name="T117" fmla="*/ 159536 h 6776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86867"/>
                <a:gd name="T178" fmla="*/ 0 h 677673"/>
                <a:gd name="T179" fmla="*/ 1086867 w 1086867"/>
                <a:gd name="T180" fmla="*/ 677673 h 67767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86867" h="677673">
                  <a:moveTo>
                    <a:pt x="1085850" y="192913"/>
                  </a:moveTo>
                  <a:lnTo>
                    <a:pt x="1086866" y="213613"/>
                  </a:lnTo>
                  <a:lnTo>
                    <a:pt x="1082929" y="267080"/>
                  </a:lnTo>
                  <a:lnTo>
                    <a:pt x="1077975" y="303657"/>
                  </a:lnTo>
                  <a:lnTo>
                    <a:pt x="1068069" y="344170"/>
                  </a:lnTo>
                  <a:lnTo>
                    <a:pt x="1054226" y="387730"/>
                  </a:lnTo>
                  <a:lnTo>
                    <a:pt x="1034414" y="432307"/>
                  </a:lnTo>
                  <a:lnTo>
                    <a:pt x="1006729" y="476757"/>
                  </a:lnTo>
                  <a:lnTo>
                    <a:pt x="972185" y="520319"/>
                  </a:lnTo>
                  <a:lnTo>
                    <a:pt x="929639" y="560832"/>
                  </a:lnTo>
                  <a:lnTo>
                    <a:pt x="876300" y="598423"/>
                  </a:lnTo>
                  <a:lnTo>
                    <a:pt x="811911" y="629030"/>
                  </a:lnTo>
                  <a:lnTo>
                    <a:pt x="736726" y="653795"/>
                  </a:lnTo>
                  <a:lnTo>
                    <a:pt x="648843" y="669670"/>
                  </a:lnTo>
                  <a:lnTo>
                    <a:pt x="546862" y="676655"/>
                  </a:lnTo>
                  <a:lnTo>
                    <a:pt x="528193" y="677672"/>
                  </a:lnTo>
                  <a:lnTo>
                    <a:pt x="478662" y="675513"/>
                  </a:lnTo>
                  <a:lnTo>
                    <a:pt x="432307" y="670560"/>
                  </a:lnTo>
                  <a:lnTo>
                    <a:pt x="369950" y="659764"/>
                  </a:lnTo>
                  <a:lnTo>
                    <a:pt x="336295" y="650875"/>
                  </a:lnTo>
                  <a:lnTo>
                    <a:pt x="302641" y="638936"/>
                  </a:lnTo>
                  <a:lnTo>
                    <a:pt x="267081" y="625220"/>
                  </a:lnTo>
                  <a:lnTo>
                    <a:pt x="232410" y="608329"/>
                  </a:lnTo>
                  <a:lnTo>
                    <a:pt x="198881" y="587501"/>
                  </a:lnTo>
                  <a:lnTo>
                    <a:pt x="165226" y="563879"/>
                  </a:lnTo>
                  <a:lnTo>
                    <a:pt x="133476" y="536194"/>
                  </a:lnTo>
                  <a:lnTo>
                    <a:pt x="103886" y="504570"/>
                  </a:lnTo>
                  <a:lnTo>
                    <a:pt x="77216" y="467867"/>
                  </a:lnTo>
                  <a:lnTo>
                    <a:pt x="53467" y="426338"/>
                  </a:lnTo>
                  <a:lnTo>
                    <a:pt x="33655" y="379857"/>
                  </a:lnTo>
                  <a:lnTo>
                    <a:pt x="17906" y="327405"/>
                  </a:lnTo>
                  <a:lnTo>
                    <a:pt x="5968" y="270001"/>
                  </a:lnTo>
                  <a:lnTo>
                    <a:pt x="0" y="206755"/>
                  </a:lnTo>
                  <a:lnTo>
                    <a:pt x="0" y="204724"/>
                  </a:lnTo>
                  <a:lnTo>
                    <a:pt x="1016" y="197866"/>
                  </a:lnTo>
                  <a:lnTo>
                    <a:pt x="9017" y="173989"/>
                  </a:lnTo>
                  <a:lnTo>
                    <a:pt x="29718" y="141350"/>
                  </a:lnTo>
                  <a:lnTo>
                    <a:pt x="70231" y="102869"/>
                  </a:lnTo>
                  <a:lnTo>
                    <a:pt x="99949" y="84074"/>
                  </a:lnTo>
                  <a:lnTo>
                    <a:pt x="136525" y="65278"/>
                  </a:lnTo>
                  <a:lnTo>
                    <a:pt x="180975" y="47370"/>
                  </a:lnTo>
                  <a:lnTo>
                    <a:pt x="235457" y="32511"/>
                  </a:lnTo>
                  <a:lnTo>
                    <a:pt x="297687" y="18795"/>
                  </a:lnTo>
                  <a:lnTo>
                    <a:pt x="371856" y="8889"/>
                  </a:lnTo>
                  <a:lnTo>
                    <a:pt x="456945" y="1905"/>
                  </a:lnTo>
                  <a:lnTo>
                    <a:pt x="553847" y="0"/>
                  </a:lnTo>
                  <a:lnTo>
                    <a:pt x="576580" y="0"/>
                  </a:lnTo>
                  <a:lnTo>
                    <a:pt x="635888" y="2920"/>
                  </a:lnTo>
                  <a:lnTo>
                    <a:pt x="675512" y="5841"/>
                  </a:lnTo>
                  <a:lnTo>
                    <a:pt x="719074" y="9905"/>
                  </a:lnTo>
                  <a:lnTo>
                    <a:pt x="766444" y="15747"/>
                  </a:lnTo>
                  <a:lnTo>
                    <a:pt x="815848" y="23749"/>
                  </a:lnTo>
                  <a:lnTo>
                    <a:pt x="865377" y="34670"/>
                  </a:lnTo>
                  <a:lnTo>
                    <a:pt x="912875" y="47370"/>
                  </a:lnTo>
                  <a:lnTo>
                    <a:pt x="957325" y="62230"/>
                  </a:lnTo>
                  <a:lnTo>
                    <a:pt x="997966" y="81153"/>
                  </a:lnTo>
                  <a:lnTo>
                    <a:pt x="1032510" y="103886"/>
                  </a:lnTo>
                  <a:lnTo>
                    <a:pt x="1060195" y="129539"/>
                  </a:lnTo>
                  <a:lnTo>
                    <a:pt x="1077975" y="159258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9" name="Полилиния 10"/>
            <p:cNvSpPr>
              <a:spLocks noChangeArrowheads="1"/>
            </p:cNvSpPr>
            <p:nvPr/>
          </p:nvSpPr>
          <p:spPr bwMode="auto">
            <a:xfrm>
              <a:off x="5206965" y="407661"/>
              <a:ext cx="741289" cy="1009618"/>
            </a:xfrm>
            <a:custGeom>
              <a:avLst/>
              <a:gdLst>
                <a:gd name="T0" fmla="*/ 605961 w 741680"/>
                <a:gd name="T1" fmla="*/ 4939 h 1010031"/>
                <a:gd name="T2" fmla="*/ 653158 w 741680"/>
                <a:gd name="T3" fmla="*/ 0 h 1010031"/>
                <a:gd name="T4" fmla="*/ 679856 w 741680"/>
                <a:gd name="T5" fmla="*/ 3040 h 1010031"/>
                <a:gd name="T6" fmla="*/ 706427 w 741680"/>
                <a:gd name="T7" fmla="*/ 11903 h 1010031"/>
                <a:gd name="T8" fmla="*/ 727053 w 741680"/>
                <a:gd name="T9" fmla="*/ 28617 h 1010031"/>
                <a:gd name="T10" fmla="*/ 738946 w 741680"/>
                <a:gd name="T11" fmla="*/ 55210 h 1010031"/>
                <a:gd name="T12" fmla="*/ 738946 w 741680"/>
                <a:gd name="T13" fmla="*/ 95738 h 1010031"/>
                <a:gd name="T14" fmla="*/ 735911 w 741680"/>
                <a:gd name="T15" fmla="*/ 99662 h 1010031"/>
                <a:gd name="T16" fmla="*/ 729076 w 741680"/>
                <a:gd name="T17" fmla="*/ 112453 h 1010031"/>
                <a:gd name="T18" fmla="*/ 663027 w 741680"/>
                <a:gd name="T19" fmla="*/ 218952 h 1010031"/>
                <a:gd name="T20" fmla="*/ 618615 w 741680"/>
                <a:gd name="T21" fmla="*/ 293038 h 1010031"/>
                <a:gd name="T22" fmla="*/ 595081 w 741680"/>
                <a:gd name="T23" fmla="*/ 330524 h 1010031"/>
                <a:gd name="T24" fmla="*/ 513213 w 741680"/>
                <a:gd name="T25" fmla="*/ 469570 h 1010031"/>
                <a:gd name="T26" fmla="*/ 479809 w 741680"/>
                <a:gd name="T27" fmla="*/ 528709 h 1010031"/>
                <a:gd name="T28" fmla="*/ 463107 w 741680"/>
                <a:gd name="T29" fmla="*/ 579112 h 1010031"/>
                <a:gd name="T30" fmla="*/ 451086 w 741680"/>
                <a:gd name="T31" fmla="*/ 639263 h 1010031"/>
                <a:gd name="T32" fmla="*/ 444253 w 741680"/>
                <a:gd name="T33" fmla="*/ 696378 h 1010031"/>
                <a:gd name="T34" fmla="*/ 440330 w 741680"/>
                <a:gd name="T35" fmla="*/ 756655 h 1010031"/>
                <a:gd name="T36" fmla="*/ 431474 w 741680"/>
                <a:gd name="T37" fmla="*/ 815795 h 1010031"/>
                <a:gd name="T38" fmla="*/ 416670 w 741680"/>
                <a:gd name="T39" fmla="*/ 864043 h 1010031"/>
                <a:gd name="T40" fmla="*/ 391110 w 741680"/>
                <a:gd name="T41" fmla="*/ 914444 h 1010031"/>
                <a:gd name="T42" fmla="*/ 373397 w 741680"/>
                <a:gd name="T43" fmla="*/ 937113 h 1010031"/>
                <a:gd name="T44" fmla="*/ 327084 w 741680"/>
                <a:gd name="T45" fmla="*/ 976624 h 1010031"/>
                <a:gd name="T46" fmla="*/ 297478 w 741680"/>
                <a:gd name="T47" fmla="*/ 991439 h 1010031"/>
                <a:gd name="T48" fmla="*/ 263946 w 741680"/>
                <a:gd name="T49" fmla="*/ 1002204 h 1010031"/>
                <a:gd name="T50" fmla="*/ 224466 w 741680"/>
                <a:gd name="T51" fmla="*/ 1007143 h 1010031"/>
                <a:gd name="T52" fmla="*/ 180182 w 741680"/>
                <a:gd name="T53" fmla="*/ 1007143 h 1010031"/>
                <a:gd name="T54" fmla="*/ 136910 w 741680"/>
                <a:gd name="T55" fmla="*/ 1001190 h 1010031"/>
                <a:gd name="T56" fmla="*/ 100467 w 741680"/>
                <a:gd name="T57" fmla="*/ 991439 h 1010031"/>
                <a:gd name="T58" fmla="*/ 70861 w 741680"/>
                <a:gd name="T59" fmla="*/ 976624 h 1010031"/>
                <a:gd name="T60" fmla="*/ 47196 w 741680"/>
                <a:gd name="T61" fmla="*/ 958767 h 1010031"/>
                <a:gd name="T62" fmla="*/ 28470 w 741680"/>
                <a:gd name="T63" fmla="*/ 937999 h 1010031"/>
                <a:gd name="T64" fmla="*/ 14803 w 741680"/>
                <a:gd name="T65" fmla="*/ 915458 h 1010031"/>
                <a:gd name="T66" fmla="*/ 5820 w 741680"/>
                <a:gd name="T67" fmla="*/ 891776 h 1010031"/>
                <a:gd name="T68" fmla="*/ 889 w 741680"/>
                <a:gd name="T69" fmla="*/ 866196 h 1010031"/>
                <a:gd name="T70" fmla="*/ 0 w 741680"/>
                <a:gd name="T71" fmla="*/ 815795 h 1010031"/>
                <a:gd name="T72" fmla="*/ 6830 w 741680"/>
                <a:gd name="T73" fmla="*/ 768432 h 1010031"/>
                <a:gd name="T74" fmla="*/ 24547 w 741680"/>
                <a:gd name="T75" fmla="*/ 716133 h 1010031"/>
                <a:gd name="T76" fmla="*/ 30495 w 741680"/>
                <a:gd name="T77" fmla="*/ 706255 h 1010031"/>
                <a:gd name="T78" fmla="*/ 68963 w 741680"/>
                <a:gd name="T79" fmla="*/ 654079 h 1010031"/>
                <a:gd name="T80" fmla="*/ 119066 w 741680"/>
                <a:gd name="T81" fmla="*/ 600766 h 1010031"/>
                <a:gd name="T82" fmla="*/ 167528 w 741680"/>
                <a:gd name="T83" fmla="*/ 559356 h 1010031"/>
                <a:gd name="T84" fmla="*/ 227506 w 741680"/>
                <a:gd name="T85" fmla="*/ 518831 h 1010031"/>
                <a:gd name="T86" fmla="*/ 269892 w 741680"/>
                <a:gd name="T87" fmla="*/ 493251 h 1010031"/>
                <a:gd name="T88" fmla="*/ 319114 w 741680"/>
                <a:gd name="T89" fmla="*/ 441962 h 1010031"/>
                <a:gd name="T90" fmla="*/ 346825 w 741680"/>
                <a:gd name="T91" fmla="*/ 407516 h 1010031"/>
                <a:gd name="T92" fmla="*/ 376305 w 741680"/>
                <a:gd name="T93" fmla="*/ 368893 h 1010031"/>
                <a:gd name="T94" fmla="*/ 405914 w 741680"/>
                <a:gd name="T95" fmla="*/ 326468 h 1010031"/>
                <a:gd name="T96" fmla="*/ 465005 w 741680"/>
                <a:gd name="T97" fmla="*/ 237700 h 1010031"/>
                <a:gd name="T98" fmla="*/ 519161 w 741680"/>
                <a:gd name="T99" fmla="*/ 150949 h 101003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41680"/>
                <a:gd name="T151" fmla="*/ 0 h 1010031"/>
                <a:gd name="T152" fmla="*/ 741680 w 741680"/>
                <a:gd name="T153" fmla="*/ 1010031 h 101003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41680" h="1010031">
                  <a:moveTo>
                    <a:pt x="608202" y="4953"/>
                  </a:moveTo>
                  <a:lnTo>
                    <a:pt x="655573" y="0"/>
                  </a:lnTo>
                  <a:lnTo>
                    <a:pt x="682371" y="3047"/>
                  </a:lnTo>
                  <a:lnTo>
                    <a:pt x="709040" y="11938"/>
                  </a:lnTo>
                  <a:lnTo>
                    <a:pt x="729741" y="28701"/>
                  </a:lnTo>
                  <a:lnTo>
                    <a:pt x="741679" y="55371"/>
                  </a:lnTo>
                  <a:lnTo>
                    <a:pt x="741679" y="96011"/>
                  </a:lnTo>
                  <a:lnTo>
                    <a:pt x="738632" y="99949"/>
                  </a:lnTo>
                  <a:lnTo>
                    <a:pt x="731773" y="112775"/>
                  </a:lnTo>
                  <a:lnTo>
                    <a:pt x="665479" y="219582"/>
                  </a:lnTo>
                  <a:lnTo>
                    <a:pt x="620902" y="293878"/>
                  </a:lnTo>
                  <a:lnTo>
                    <a:pt x="597281" y="331469"/>
                  </a:lnTo>
                  <a:lnTo>
                    <a:pt x="515111" y="470915"/>
                  </a:lnTo>
                  <a:lnTo>
                    <a:pt x="481584" y="530224"/>
                  </a:lnTo>
                  <a:lnTo>
                    <a:pt x="464820" y="580771"/>
                  </a:lnTo>
                  <a:lnTo>
                    <a:pt x="452754" y="641096"/>
                  </a:lnTo>
                  <a:lnTo>
                    <a:pt x="445896" y="698373"/>
                  </a:lnTo>
                  <a:lnTo>
                    <a:pt x="441959" y="758824"/>
                  </a:lnTo>
                  <a:lnTo>
                    <a:pt x="433070" y="818133"/>
                  </a:lnTo>
                  <a:lnTo>
                    <a:pt x="418210" y="866520"/>
                  </a:lnTo>
                  <a:lnTo>
                    <a:pt x="392557" y="917066"/>
                  </a:lnTo>
                  <a:lnTo>
                    <a:pt x="374777" y="939799"/>
                  </a:lnTo>
                  <a:lnTo>
                    <a:pt x="328295" y="979423"/>
                  </a:lnTo>
                  <a:lnTo>
                    <a:pt x="298577" y="994282"/>
                  </a:lnTo>
                  <a:lnTo>
                    <a:pt x="264921" y="1005077"/>
                  </a:lnTo>
                  <a:lnTo>
                    <a:pt x="225297" y="1010030"/>
                  </a:lnTo>
                  <a:lnTo>
                    <a:pt x="180847" y="1010030"/>
                  </a:lnTo>
                  <a:lnTo>
                    <a:pt x="137414" y="1004061"/>
                  </a:lnTo>
                  <a:lnTo>
                    <a:pt x="100838" y="994282"/>
                  </a:lnTo>
                  <a:lnTo>
                    <a:pt x="71120" y="979423"/>
                  </a:lnTo>
                  <a:lnTo>
                    <a:pt x="47371" y="961516"/>
                  </a:lnTo>
                  <a:lnTo>
                    <a:pt x="28575" y="940688"/>
                  </a:lnTo>
                  <a:lnTo>
                    <a:pt x="14859" y="918082"/>
                  </a:lnTo>
                  <a:lnTo>
                    <a:pt x="5841" y="894333"/>
                  </a:lnTo>
                  <a:lnTo>
                    <a:pt x="889" y="868679"/>
                  </a:lnTo>
                  <a:lnTo>
                    <a:pt x="0" y="818133"/>
                  </a:lnTo>
                  <a:lnTo>
                    <a:pt x="6858" y="770635"/>
                  </a:lnTo>
                  <a:lnTo>
                    <a:pt x="24638" y="718185"/>
                  </a:lnTo>
                  <a:lnTo>
                    <a:pt x="30607" y="708279"/>
                  </a:lnTo>
                  <a:lnTo>
                    <a:pt x="69215" y="655954"/>
                  </a:lnTo>
                  <a:lnTo>
                    <a:pt x="119507" y="602488"/>
                  </a:lnTo>
                  <a:lnTo>
                    <a:pt x="168147" y="560959"/>
                  </a:lnTo>
                  <a:lnTo>
                    <a:pt x="228346" y="520318"/>
                  </a:lnTo>
                  <a:lnTo>
                    <a:pt x="270890" y="494665"/>
                  </a:lnTo>
                  <a:lnTo>
                    <a:pt x="320294" y="443229"/>
                  </a:lnTo>
                  <a:lnTo>
                    <a:pt x="348107" y="408685"/>
                  </a:lnTo>
                  <a:lnTo>
                    <a:pt x="377697" y="369950"/>
                  </a:lnTo>
                  <a:lnTo>
                    <a:pt x="407415" y="327406"/>
                  </a:lnTo>
                  <a:lnTo>
                    <a:pt x="466725" y="238379"/>
                  </a:lnTo>
                  <a:lnTo>
                    <a:pt x="521081" y="15138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0" name="Полилиния 11"/>
            <p:cNvSpPr>
              <a:spLocks noChangeArrowheads="1"/>
            </p:cNvSpPr>
            <p:nvPr/>
          </p:nvSpPr>
          <p:spPr bwMode="auto">
            <a:xfrm>
              <a:off x="4195826" y="128270"/>
              <a:ext cx="1082568" cy="1127089"/>
            </a:xfrm>
            <a:custGeom>
              <a:avLst/>
              <a:gdLst>
                <a:gd name="T0" fmla="*/ 836626 w 1082929"/>
                <a:gd name="T1" fmla="*/ 971470 h 1126744"/>
                <a:gd name="T2" fmla="*/ 775553 w 1082929"/>
                <a:gd name="T3" fmla="*/ 1059670 h 1126744"/>
                <a:gd name="T4" fmla="*/ 750846 w 1082929"/>
                <a:gd name="T5" fmla="*/ 1101288 h 1126744"/>
                <a:gd name="T6" fmla="*/ 701561 w 1082929"/>
                <a:gd name="T7" fmla="*/ 1125215 h 1126744"/>
                <a:gd name="T8" fmla="*/ 643401 w 1082929"/>
                <a:gd name="T9" fmla="*/ 1128142 h 1126744"/>
                <a:gd name="T10" fmla="*/ 605900 w 1082929"/>
                <a:gd name="T11" fmla="*/ 1115288 h 1126744"/>
                <a:gd name="T12" fmla="*/ 562310 w 1082929"/>
                <a:gd name="T13" fmla="*/ 1036887 h 1126744"/>
                <a:gd name="T14" fmla="*/ 479575 w 1082929"/>
                <a:gd name="T15" fmla="*/ 922851 h 1126744"/>
                <a:gd name="T16" fmla="*/ 403550 w 1082929"/>
                <a:gd name="T17" fmla="*/ 865323 h 1126744"/>
                <a:gd name="T18" fmla="*/ 361105 w 1082929"/>
                <a:gd name="T19" fmla="*/ 852597 h 1126744"/>
                <a:gd name="T20" fmla="*/ 298007 w 1082929"/>
                <a:gd name="T21" fmla="*/ 865323 h 1126744"/>
                <a:gd name="T22" fmla="*/ 188535 w 1082929"/>
                <a:gd name="T23" fmla="*/ 905033 h 1126744"/>
                <a:gd name="T24" fmla="*/ 132280 w 1082929"/>
                <a:gd name="T25" fmla="*/ 906052 h 1126744"/>
                <a:gd name="T26" fmla="*/ 67155 w 1082929"/>
                <a:gd name="T27" fmla="*/ 873343 h 1126744"/>
                <a:gd name="T28" fmla="*/ 20778 w 1082929"/>
                <a:gd name="T29" fmla="*/ 805886 h 1126744"/>
                <a:gd name="T30" fmla="*/ 0 w 1082929"/>
                <a:gd name="T31" fmla="*/ 709798 h 1126744"/>
                <a:gd name="T32" fmla="*/ 15840 w 1082929"/>
                <a:gd name="T33" fmla="*/ 606707 h 1126744"/>
                <a:gd name="T34" fmla="*/ 51443 w 1082929"/>
                <a:gd name="T35" fmla="*/ 551090 h 1126744"/>
                <a:gd name="T36" fmla="*/ 134178 w 1082929"/>
                <a:gd name="T37" fmla="*/ 493562 h 1126744"/>
                <a:gd name="T38" fmla="*/ 155845 w 1082929"/>
                <a:gd name="T39" fmla="*/ 485797 h 1126744"/>
                <a:gd name="T40" fmla="*/ 143047 w 1082929"/>
                <a:gd name="T41" fmla="*/ 463908 h 1126744"/>
                <a:gd name="T42" fmla="*/ 124295 w 1082929"/>
                <a:gd name="T43" fmla="*/ 417326 h 1126744"/>
                <a:gd name="T44" fmla="*/ 124295 w 1082929"/>
                <a:gd name="T45" fmla="*/ 367688 h 1126744"/>
                <a:gd name="T46" fmla="*/ 171685 w 1082929"/>
                <a:gd name="T47" fmla="*/ 265615 h 1126744"/>
                <a:gd name="T48" fmla="*/ 277227 w 1082929"/>
                <a:gd name="T49" fmla="*/ 167489 h 1126744"/>
                <a:gd name="T50" fmla="*/ 374028 w 1082929"/>
                <a:gd name="T51" fmla="*/ 124852 h 1126744"/>
                <a:gd name="T52" fmla="*/ 434087 w 1082929"/>
                <a:gd name="T53" fmla="*/ 116838 h 1126744"/>
                <a:gd name="T54" fmla="*/ 510111 w 1082929"/>
                <a:gd name="T55" fmla="*/ 128923 h 1126744"/>
                <a:gd name="T56" fmla="*/ 515050 w 1082929"/>
                <a:gd name="T57" fmla="*/ 117981 h 1126744"/>
                <a:gd name="T58" fmla="*/ 559523 w 1082929"/>
                <a:gd name="T59" fmla="*/ 55491 h 1126744"/>
                <a:gd name="T60" fmla="*/ 631491 w 1082929"/>
                <a:gd name="T61" fmla="*/ 14894 h 1126744"/>
                <a:gd name="T62" fmla="*/ 734123 w 1082929"/>
                <a:gd name="T63" fmla="*/ 0 h 1126744"/>
                <a:gd name="T64" fmla="*/ 838653 w 1082929"/>
                <a:gd name="T65" fmla="*/ 7888 h 1126744"/>
                <a:gd name="T66" fmla="*/ 933425 w 1082929"/>
                <a:gd name="T67" fmla="*/ 40596 h 1126744"/>
                <a:gd name="T68" fmla="*/ 995511 w 1082929"/>
                <a:gd name="T69" fmla="*/ 93161 h 1126744"/>
                <a:gd name="T70" fmla="*/ 1025160 w 1082929"/>
                <a:gd name="T71" fmla="*/ 150690 h 1126744"/>
                <a:gd name="T72" fmla="*/ 1046826 w 1082929"/>
                <a:gd name="T73" fmla="*/ 265615 h 1126744"/>
                <a:gd name="T74" fmla="*/ 1034028 w 1082929"/>
                <a:gd name="T75" fmla="*/ 345927 h 1126744"/>
                <a:gd name="T76" fmla="*/ 1008435 w 1082929"/>
                <a:gd name="T77" fmla="*/ 414274 h 1126744"/>
                <a:gd name="T78" fmla="*/ 986642 w 1082929"/>
                <a:gd name="T79" fmla="*/ 491650 h 1126744"/>
                <a:gd name="T80" fmla="*/ 984613 w 1082929"/>
                <a:gd name="T81" fmla="*/ 573998 h 1126744"/>
                <a:gd name="T82" fmla="*/ 1001466 w 1082929"/>
                <a:gd name="T83" fmla="*/ 643364 h 1126744"/>
                <a:gd name="T84" fmla="*/ 1046826 w 1082929"/>
                <a:gd name="T85" fmla="*/ 735507 h 1126744"/>
                <a:gd name="T86" fmla="*/ 1080403 w 1082929"/>
                <a:gd name="T87" fmla="*/ 820779 h 1126744"/>
                <a:gd name="T88" fmla="*/ 1069508 w 1082929"/>
                <a:gd name="T89" fmla="*/ 864431 h 1126744"/>
                <a:gd name="T90" fmla="*/ 1039984 w 1082929"/>
                <a:gd name="T91" fmla="*/ 895107 h 1126744"/>
                <a:gd name="T92" fmla="*/ 962948 w 1082929"/>
                <a:gd name="T93" fmla="*/ 916996 h 11267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82929"/>
                <a:gd name="T142" fmla="*/ 0 h 1126744"/>
                <a:gd name="T143" fmla="*/ 1082929 w 1082929"/>
                <a:gd name="T144" fmla="*/ 1126744 h 11267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82929" h="1126744">
                  <a:moveTo>
                    <a:pt x="880109" y="941705"/>
                  </a:moveTo>
                  <a:lnTo>
                    <a:pt x="838581" y="969391"/>
                  </a:lnTo>
                  <a:lnTo>
                    <a:pt x="808989" y="1001141"/>
                  </a:lnTo>
                  <a:lnTo>
                    <a:pt x="777366" y="1057402"/>
                  </a:lnTo>
                  <a:lnTo>
                    <a:pt x="761491" y="1090168"/>
                  </a:lnTo>
                  <a:lnTo>
                    <a:pt x="752602" y="1098930"/>
                  </a:lnTo>
                  <a:lnTo>
                    <a:pt x="729869" y="1113790"/>
                  </a:lnTo>
                  <a:lnTo>
                    <a:pt x="703199" y="1122807"/>
                  </a:lnTo>
                  <a:lnTo>
                    <a:pt x="673481" y="1126743"/>
                  </a:lnTo>
                  <a:lnTo>
                    <a:pt x="644906" y="1125727"/>
                  </a:lnTo>
                  <a:lnTo>
                    <a:pt x="619125" y="1118743"/>
                  </a:lnTo>
                  <a:lnTo>
                    <a:pt x="607314" y="1112901"/>
                  </a:lnTo>
                  <a:lnTo>
                    <a:pt x="590422" y="1096010"/>
                  </a:lnTo>
                  <a:lnTo>
                    <a:pt x="563626" y="1034668"/>
                  </a:lnTo>
                  <a:lnTo>
                    <a:pt x="528193" y="977265"/>
                  </a:lnTo>
                  <a:lnTo>
                    <a:pt x="480695" y="920877"/>
                  </a:lnTo>
                  <a:lnTo>
                    <a:pt x="436118" y="883285"/>
                  </a:lnTo>
                  <a:lnTo>
                    <a:pt x="404495" y="863472"/>
                  </a:lnTo>
                  <a:lnTo>
                    <a:pt x="389635" y="856615"/>
                  </a:lnTo>
                  <a:lnTo>
                    <a:pt x="361950" y="850772"/>
                  </a:lnTo>
                  <a:lnTo>
                    <a:pt x="337312" y="851662"/>
                  </a:lnTo>
                  <a:lnTo>
                    <a:pt x="298703" y="863472"/>
                  </a:lnTo>
                  <a:lnTo>
                    <a:pt x="242315" y="887349"/>
                  </a:lnTo>
                  <a:lnTo>
                    <a:pt x="188976" y="903096"/>
                  </a:lnTo>
                  <a:lnTo>
                    <a:pt x="169164" y="906018"/>
                  </a:lnTo>
                  <a:lnTo>
                    <a:pt x="132588" y="904113"/>
                  </a:lnTo>
                  <a:lnTo>
                    <a:pt x="97916" y="892302"/>
                  </a:lnTo>
                  <a:lnTo>
                    <a:pt x="67309" y="871474"/>
                  </a:lnTo>
                  <a:lnTo>
                    <a:pt x="41656" y="841755"/>
                  </a:lnTo>
                  <a:lnTo>
                    <a:pt x="20827" y="804163"/>
                  </a:lnTo>
                  <a:lnTo>
                    <a:pt x="6984" y="759587"/>
                  </a:lnTo>
                  <a:lnTo>
                    <a:pt x="0" y="708279"/>
                  </a:lnTo>
                  <a:lnTo>
                    <a:pt x="2032" y="652906"/>
                  </a:lnTo>
                  <a:lnTo>
                    <a:pt x="15875" y="605408"/>
                  </a:lnTo>
                  <a:lnTo>
                    <a:pt x="38608" y="566800"/>
                  </a:lnTo>
                  <a:lnTo>
                    <a:pt x="51562" y="549910"/>
                  </a:lnTo>
                  <a:lnTo>
                    <a:pt x="94995" y="514349"/>
                  </a:lnTo>
                  <a:lnTo>
                    <a:pt x="134493" y="492505"/>
                  </a:lnTo>
                  <a:lnTo>
                    <a:pt x="151383" y="485647"/>
                  </a:lnTo>
                  <a:lnTo>
                    <a:pt x="156209" y="484758"/>
                  </a:lnTo>
                  <a:lnTo>
                    <a:pt x="158241" y="483742"/>
                  </a:lnTo>
                  <a:lnTo>
                    <a:pt x="143383" y="462914"/>
                  </a:lnTo>
                  <a:lnTo>
                    <a:pt x="131571" y="440181"/>
                  </a:lnTo>
                  <a:lnTo>
                    <a:pt x="124587" y="416432"/>
                  </a:lnTo>
                  <a:lnTo>
                    <a:pt x="122682" y="390778"/>
                  </a:lnTo>
                  <a:lnTo>
                    <a:pt x="124587" y="366903"/>
                  </a:lnTo>
                  <a:lnTo>
                    <a:pt x="139445" y="316610"/>
                  </a:lnTo>
                  <a:lnTo>
                    <a:pt x="172084" y="265048"/>
                  </a:lnTo>
                  <a:lnTo>
                    <a:pt x="220599" y="211709"/>
                  </a:lnTo>
                  <a:lnTo>
                    <a:pt x="277876" y="167132"/>
                  </a:lnTo>
                  <a:lnTo>
                    <a:pt x="316483" y="145414"/>
                  </a:lnTo>
                  <a:lnTo>
                    <a:pt x="374903" y="124586"/>
                  </a:lnTo>
                  <a:lnTo>
                    <a:pt x="396620" y="119634"/>
                  </a:lnTo>
                  <a:lnTo>
                    <a:pt x="435102" y="116586"/>
                  </a:lnTo>
                  <a:lnTo>
                    <a:pt x="491616" y="122682"/>
                  </a:lnTo>
                  <a:lnTo>
                    <a:pt x="511302" y="128650"/>
                  </a:lnTo>
                  <a:lnTo>
                    <a:pt x="512318" y="129539"/>
                  </a:lnTo>
                  <a:lnTo>
                    <a:pt x="516254" y="117729"/>
                  </a:lnTo>
                  <a:lnTo>
                    <a:pt x="543940" y="73151"/>
                  </a:lnTo>
                  <a:lnTo>
                    <a:pt x="560832" y="55372"/>
                  </a:lnTo>
                  <a:lnTo>
                    <a:pt x="606170" y="24765"/>
                  </a:lnTo>
                  <a:lnTo>
                    <a:pt x="632968" y="14859"/>
                  </a:lnTo>
                  <a:lnTo>
                    <a:pt x="690245" y="3936"/>
                  </a:lnTo>
                  <a:lnTo>
                    <a:pt x="735838" y="0"/>
                  </a:lnTo>
                  <a:lnTo>
                    <a:pt x="780288" y="889"/>
                  </a:lnTo>
                  <a:lnTo>
                    <a:pt x="840613" y="7874"/>
                  </a:lnTo>
                  <a:lnTo>
                    <a:pt x="898016" y="22733"/>
                  </a:lnTo>
                  <a:lnTo>
                    <a:pt x="935608" y="40512"/>
                  </a:lnTo>
                  <a:lnTo>
                    <a:pt x="969137" y="63245"/>
                  </a:lnTo>
                  <a:lnTo>
                    <a:pt x="997839" y="92964"/>
                  </a:lnTo>
                  <a:lnTo>
                    <a:pt x="1019556" y="129539"/>
                  </a:lnTo>
                  <a:lnTo>
                    <a:pt x="1027557" y="150368"/>
                  </a:lnTo>
                  <a:lnTo>
                    <a:pt x="1043304" y="213614"/>
                  </a:lnTo>
                  <a:lnTo>
                    <a:pt x="1049274" y="265048"/>
                  </a:lnTo>
                  <a:lnTo>
                    <a:pt x="1046352" y="308610"/>
                  </a:lnTo>
                  <a:lnTo>
                    <a:pt x="1036446" y="345185"/>
                  </a:lnTo>
                  <a:lnTo>
                    <a:pt x="1024508" y="379856"/>
                  </a:lnTo>
                  <a:lnTo>
                    <a:pt x="1010793" y="413385"/>
                  </a:lnTo>
                  <a:lnTo>
                    <a:pt x="997839" y="449071"/>
                  </a:lnTo>
                  <a:lnTo>
                    <a:pt x="988949" y="490600"/>
                  </a:lnTo>
                  <a:lnTo>
                    <a:pt x="985012" y="533146"/>
                  </a:lnTo>
                  <a:lnTo>
                    <a:pt x="986916" y="572769"/>
                  </a:lnTo>
                  <a:lnTo>
                    <a:pt x="993902" y="608330"/>
                  </a:lnTo>
                  <a:lnTo>
                    <a:pt x="1003808" y="641985"/>
                  </a:lnTo>
                  <a:lnTo>
                    <a:pt x="1016634" y="673607"/>
                  </a:lnTo>
                  <a:lnTo>
                    <a:pt x="1049274" y="733932"/>
                  </a:lnTo>
                  <a:lnTo>
                    <a:pt x="1078991" y="792352"/>
                  </a:lnTo>
                  <a:lnTo>
                    <a:pt x="1082928" y="819022"/>
                  </a:lnTo>
                  <a:lnTo>
                    <a:pt x="1080008" y="842771"/>
                  </a:lnTo>
                  <a:lnTo>
                    <a:pt x="1072007" y="862583"/>
                  </a:lnTo>
                  <a:lnTo>
                    <a:pt x="1058164" y="879347"/>
                  </a:lnTo>
                  <a:lnTo>
                    <a:pt x="1042415" y="893191"/>
                  </a:lnTo>
                  <a:lnTo>
                    <a:pt x="1024508" y="902207"/>
                  </a:lnTo>
                  <a:lnTo>
                    <a:pt x="965200" y="915035"/>
                  </a:lnTo>
                  <a:lnTo>
                    <a:pt x="906907" y="932815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1" name="Полилиния 12"/>
            <p:cNvSpPr>
              <a:spLocks noChangeArrowheads="1"/>
            </p:cNvSpPr>
            <p:nvPr/>
          </p:nvSpPr>
          <p:spPr bwMode="auto">
            <a:xfrm>
              <a:off x="4675204" y="1456965"/>
              <a:ext cx="1001614" cy="598469"/>
            </a:xfrm>
            <a:custGeom>
              <a:avLst/>
              <a:gdLst>
                <a:gd name="T0" fmla="*/ 355575 w 1001777"/>
                <a:gd name="T1" fmla="*/ 585089 h 597537"/>
                <a:gd name="T2" fmla="*/ 318153 w 1001777"/>
                <a:gd name="T3" fmla="*/ 574047 h 597537"/>
                <a:gd name="T4" fmla="*/ 281491 w 1001777"/>
                <a:gd name="T5" fmla="*/ 560050 h 597537"/>
                <a:gd name="T6" fmla="*/ 246862 w 1001777"/>
                <a:gd name="T7" fmla="*/ 544002 h 597537"/>
                <a:gd name="T8" fmla="*/ 213370 w 1001777"/>
                <a:gd name="T9" fmla="*/ 526154 h 597537"/>
                <a:gd name="T10" fmla="*/ 153115 w 1001777"/>
                <a:gd name="T11" fmla="*/ 483143 h 597537"/>
                <a:gd name="T12" fmla="*/ 100854 w 1001777"/>
                <a:gd name="T13" fmla="*/ 433068 h 597537"/>
                <a:gd name="T14" fmla="*/ 58355 w 1001777"/>
                <a:gd name="T15" fmla="*/ 376065 h 597537"/>
                <a:gd name="T16" fmla="*/ 41481 w 1001777"/>
                <a:gd name="T17" fmla="*/ 346149 h 597537"/>
                <a:gd name="T18" fmla="*/ 26770 w 1001777"/>
                <a:gd name="T19" fmla="*/ 314051 h 597537"/>
                <a:gd name="T20" fmla="*/ 14718 w 1001777"/>
                <a:gd name="T21" fmla="*/ 281181 h 597537"/>
                <a:gd name="T22" fmla="*/ 6979 w 1001777"/>
                <a:gd name="T23" fmla="*/ 247029 h 597537"/>
                <a:gd name="T24" fmla="*/ 2032 w 1001777"/>
                <a:gd name="T25" fmla="*/ 213133 h 597537"/>
                <a:gd name="T26" fmla="*/ 0 w 1001777"/>
                <a:gd name="T27" fmla="*/ 177055 h 597537"/>
                <a:gd name="T28" fmla="*/ 2922 w 1001777"/>
                <a:gd name="T29" fmla="*/ 156127 h 597537"/>
                <a:gd name="T30" fmla="*/ 10909 w 1001777"/>
                <a:gd name="T31" fmla="*/ 136097 h 597537"/>
                <a:gd name="T32" fmla="*/ 24610 w 1001777"/>
                <a:gd name="T33" fmla="*/ 117095 h 597537"/>
                <a:gd name="T34" fmla="*/ 65202 w 1001777"/>
                <a:gd name="T35" fmla="*/ 83970 h 597537"/>
                <a:gd name="T36" fmla="*/ 122542 w 1001777"/>
                <a:gd name="T37" fmla="*/ 56109 h 597537"/>
                <a:gd name="T38" fmla="*/ 156036 w 1001777"/>
                <a:gd name="T39" fmla="*/ 44038 h 597537"/>
                <a:gd name="T40" fmla="*/ 192569 w 1001777"/>
                <a:gd name="T41" fmla="*/ 34026 h 597537"/>
                <a:gd name="T42" fmla="*/ 232145 w 1001777"/>
                <a:gd name="T43" fmla="*/ 25039 h 597537"/>
                <a:gd name="T44" fmla="*/ 273629 w 1001777"/>
                <a:gd name="T45" fmla="*/ 17077 h 597537"/>
                <a:gd name="T46" fmla="*/ 317136 w 1001777"/>
                <a:gd name="T47" fmla="*/ 11041 h 597537"/>
                <a:gd name="T48" fmla="*/ 361537 w 1001777"/>
                <a:gd name="T49" fmla="*/ 6033 h 597537"/>
                <a:gd name="T50" fmla="*/ 406955 w 1001777"/>
                <a:gd name="T51" fmla="*/ 3083 h 597537"/>
                <a:gd name="T52" fmla="*/ 453381 w 1001777"/>
                <a:gd name="T53" fmla="*/ 1158 h 597537"/>
                <a:gd name="T54" fmla="*/ 500823 w 1001777"/>
                <a:gd name="T55" fmla="*/ 0 h 597537"/>
                <a:gd name="T56" fmla="*/ 547256 w 1001777"/>
                <a:gd name="T57" fmla="*/ 1158 h 597537"/>
                <a:gd name="T58" fmla="*/ 593682 w 1001777"/>
                <a:gd name="T59" fmla="*/ 3083 h 597537"/>
                <a:gd name="T60" fmla="*/ 639098 w 1001777"/>
                <a:gd name="T61" fmla="*/ 6033 h 597537"/>
                <a:gd name="T62" fmla="*/ 683627 w 1001777"/>
                <a:gd name="T63" fmla="*/ 11041 h 597537"/>
                <a:gd name="T64" fmla="*/ 727011 w 1001777"/>
                <a:gd name="T65" fmla="*/ 17077 h 597537"/>
                <a:gd name="T66" fmla="*/ 768492 w 1001777"/>
                <a:gd name="T67" fmla="*/ 25039 h 597537"/>
                <a:gd name="T68" fmla="*/ 807943 w 1001777"/>
                <a:gd name="T69" fmla="*/ 34026 h 597537"/>
                <a:gd name="T70" fmla="*/ 844479 w 1001777"/>
                <a:gd name="T71" fmla="*/ 44038 h 597537"/>
                <a:gd name="T72" fmla="*/ 878221 w 1001777"/>
                <a:gd name="T73" fmla="*/ 56109 h 597537"/>
                <a:gd name="T74" fmla="*/ 935435 w 1001777"/>
                <a:gd name="T75" fmla="*/ 83970 h 597537"/>
                <a:gd name="T76" fmla="*/ 975898 w 1001777"/>
                <a:gd name="T77" fmla="*/ 117095 h 597537"/>
                <a:gd name="T78" fmla="*/ 989854 w 1001777"/>
                <a:gd name="T79" fmla="*/ 136097 h 597537"/>
                <a:gd name="T80" fmla="*/ 997594 w 1001777"/>
                <a:gd name="T81" fmla="*/ 156127 h 597537"/>
                <a:gd name="T82" fmla="*/ 1000635 w 1001777"/>
                <a:gd name="T83" fmla="*/ 177055 h 597537"/>
                <a:gd name="T84" fmla="*/ 998603 w 1001777"/>
                <a:gd name="T85" fmla="*/ 212106 h 597537"/>
                <a:gd name="T86" fmla="*/ 993658 w 1001777"/>
                <a:gd name="T87" fmla="*/ 246129 h 597537"/>
                <a:gd name="T88" fmla="*/ 985794 w 1001777"/>
                <a:gd name="T89" fmla="*/ 280025 h 597537"/>
                <a:gd name="T90" fmla="*/ 975010 w 1001777"/>
                <a:gd name="T91" fmla="*/ 311996 h 597537"/>
                <a:gd name="T92" fmla="*/ 944310 w 1001777"/>
                <a:gd name="T93" fmla="*/ 373110 h 597537"/>
                <a:gd name="T94" fmla="*/ 903846 w 1001777"/>
                <a:gd name="T95" fmla="*/ 429089 h 597537"/>
                <a:gd name="T96" fmla="*/ 853483 w 1001777"/>
                <a:gd name="T97" fmla="*/ 479034 h 597537"/>
                <a:gd name="T98" fmla="*/ 795133 w 1001777"/>
                <a:gd name="T99" fmla="*/ 522047 h 597537"/>
                <a:gd name="T100" fmla="*/ 762656 w 1001777"/>
                <a:gd name="T101" fmla="*/ 540151 h 597537"/>
                <a:gd name="T102" fmla="*/ 728909 w 1001777"/>
                <a:gd name="T103" fmla="*/ 556199 h 597537"/>
                <a:gd name="T104" fmla="*/ 693519 w 1001777"/>
                <a:gd name="T105" fmla="*/ 570066 h 597537"/>
                <a:gd name="T106" fmla="*/ 638083 w 1001777"/>
                <a:gd name="T107" fmla="*/ 587142 h 597537"/>
                <a:gd name="T108" fmla="*/ 580748 w 1001777"/>
                <a:gd name="T109" fmla="*/ 598184 h 597537"/>
                <a:gd name="T110" fmla="*/ 521503 w 1001777"/>
                <a:gd name="T111" fmla="*/ 604090 h 597537"/>
                <a:gd name="T112" fmla="*/ 463280 w 1001777"/>
                <a:gd name="T113" fmla="*/ 603063 h 597537"/>
                <a:gd name="T114" fmla="*/ 408980 w 1001777"/>
                <a:gd name="T115" fmla="*/ 596130 h 5975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01777"/>
                <a:gd name="T175" fmla="*/ 0 h 597537"/>
                <a:gd name="T176" fmla="*/ 1001777 w 1001777"/>
                <a:gd name="T177" fmla="*/ 597537 h 5975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01777" h="597537">
                  <a:moveTo>
                    <a:pt x="355981" y="578740"/>
                  </a:moveTo>
                  <a:lnTo>
                    <a:pt x="318517" y="567818"/>
                  </a:lnTo>
                  <a:lnTo>
                    <a:pt x="281813" y="553974"/>
                  </a:lnTo>
                  <a:lnTo>
                    <a:pt x="247142" y="538099"/>
                  </a:lnTo>
                  <a:lnTo>
                    <a:pt x="213615" y="520446"/>
                  </a:lnTo>
                  <a:lnTo>
                    <a:pt x="153290" y="477902"/>
                  </a:lnTo>
                  <a:lnTo>
                    <a:pt x="100966" y="428371"/>
                  </a:lnTo>
                  <a:lnTo>
                    <a:pt x="58421" y="371984"/>
                  </a:lnTo>
                  <a:lnTo>
                    <a:pt x="41530" y="342393"/>
                  </a:lnTo>
                  <a:lnTo>
                    <a:pt x="26798" y="310643"/>
                  </a:lnTo>
                  <a:lnTo>
                    <a:pt x="14732" y="278130"/>
                  </a:lnTo>
                  <a:lnTo>
                    <a:pt x="6986" y="244349"/>
                  </a:lnTo>
                  <a:lnTo>
                    <a:pt x="2032" y="210821"/>
                  </a:lnTo>
                  <a:lnTo>
                    <a:pt x="0" y="175134"/>
                  </a:lnTo>
                  <a:lnTo>
                    <a:pt x="2922" y="154433"/>
                  </a:lnTo>
                  <a:lnTo>
                    <a:pt x="10923" y="134620"/>
                  </a:lnTo>
                  <a:lnTo>
                    <a:pt x="24638" y="115825"/>
                  </a:lnTo>
                  <a:lnTo>
                    <a:pt x="65279" y="83058"/>
                  </a:lnTo>
                  <a:lnTo>
                    <a:pt x="122682" y="55500"/>
                  </a:lnTo>
                  <a:lnTo>
                    <a:pt x="156211" y="43561"/>
                  </a:lnTo>
                  <a:lnTo>
                    <a:pt x="192786" y="33656"/>
                  </a:lnTo>
                  <a:lnTo>
                    <a:pt x="232411" y="24766"/>
                  </a:lnTo>
                  <a:lnTo>
                    <a:pt x="273940" y="16892"/>
                  </a:lnTo>
                  <a:lnTo>
                    <a:pt x="317500" y="10922"/>
                  </a:lnTo>
                  <a:lnTo>
                    <a:pt x="361950" y="5970"/>
                  </a:lnTo>
                  <a:lnTo>
                    <a:pt x="407417" y="3048"/>
                  </a:lnTo>
                  <a:lnTo>
                    <a:pt x="453899" y="1144"/>
                  </a:lnTo>
                  <a:lnTo>
                    <a:pt x="501397" y="0"/>
                  </a:lnTo>
                  <a:lnTo>
                    <a:pt x="547879" y="1144"/>
                  </a:lnTo>
                  <a:lnTo>
                    <a:pt x="594361" y="3048"/>
                  </a:lnTo>
                  <a:lnTo>
                    <a:pt x="639826" y="5970"/>
                  </a:lnTo>
                  <a:lnTo>
                    <a:pt x="684404" y="10922"/>
                  </a:lnTo>
                  <a:lnTo>
                    <a:pt x="727837" y="16892"/>
                  </a:lnTo>
                  <a:lnTo>
                    <a:pt x="769367" y="24766"/>
                  </a:lnTo>
                  <a:lnTo>
                    <a:pt x="808863" y="33656"/>
                  </a:lnTo>
                  <a:lnTo>
                    <a:pt x="845440" y="43561"/>
                  </a:lnTo>
                  <a:lnTo>
                    <a:pt x="879222" y="55500"/>
                  </a:lnTo>
                  <a:lnTo>
                    <a:pt x="936499" y="83058"/>
                  </a:lnTo>
                  <a:lnTo>
                    <a:pt x="977011" y="115825"/>
                  </a:lnTo>
                  <a:lnTo>
                    <a:pt x="990981" y="134620"/>
                  </a:lnTo>
                  <a:lnTo>
                    <a:pt x="998729" y="154433"/>
                  </a:lnTo>
                  <a:lnTo>
                    <a:pt x="1001776" y="175134"/>
                  </a:lnTo>
                  <a:lnTo>
                    <a:pt x="999744" y="209805"/>
                  </a:lnTo>
                  <a:lnTo>
                    <a:pt x="994792" y="243459"/>
                  </a:lnTo>
                  <a:lnTo>
                    <a:pt x="986917" y="276987"/>
                  </a:lnTo>
                  <a:lnTo>
                    <a:pt x="976123" y="308611"/>
                  </a:lnTo>
                  <a:lnTo>
                    <a:pt x="945388" y="369062"/>
                  </a:lnTo>
                  <a:lnTo>
                    <a:pt x="904875" y="424434"/>
                  </a:lnTo>
                  <a:lnTo>
                    <a:pt x="854456" y="473837"/>
                  </a:lnTo>
                  <a:lnTo>
                    <a:pt x="796036" y="516383"/>
                  </a:lnTo>
                  <a:lnTo>
                    <a:pt x="763524" y="534290"/>
                  </a:lnTo>
                  <a:lnTo>
                    <a:pt x="729742" y="550165"/>
                  </a:lnTo>
                  <a:lnTo>
                    <a:pt x="694310" y="563880"/>
                  </a:lnTo>
                  <a:lnTo>
                    <a:pt x="638811" y="580771"/>
                  </a:lnTo>
                  <a:lnTo>
                    <a:pt x="581406" y="591693"/>
                  </a:lnTo>
                  <a:lnTo>
                    <a:pt x="522098" y="597536"/>
                  </a:lnTo>
                  <a:lnTo>
                    <a:pt x="463805" y="596520"/>
                  </a:lnTo>
                  <a:lnTo>
                    <a:pt x="409449" y="58966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2" name="Полилиния 13"/>
            <p:cNvSpPr>
              <a:spLocks noChangeArrowheads="1"/>
            </p:cNvSpPr>
            <p:nvPr/>
          </p:nvSpPr>
          <p:spPr bwMode="auto">
            <a:xfrm>
              <a:off x="4741872" y="1526813"/>
              <a:ext cx="871452" cy="219068"/>
            </a:xfrm>
            <a:custGeom>
              <a:avLst/>
              <a:gdLst>
                <a:gd name="T0" fmla="*/ 126723 w 871222"/>
                <a:gd name="T1" fmla="*/ 215996 h 219584"/>
                <a:gd name="T2" fmla="*/ 84228 w 871222"/>
                <a:gd name="T3" fmla="*/ 201381 h 219584"/>
                <a:gd name="T4" fmla="*/ 32575 w 871222"/>
                <a:gd name="T5" fmla="*/ 177020 h 219584"/>
                <a:gd name="T6" fmla="*/ 8905 w 871222"/>
                <a:gd name="T7" fmla="*/ 158531 h 219584"/>
                <a:gd name="T8" fmla="*/ 0 w 871222"/>
                <a:gd name="T9" fmla="*/ 148912 h 219584"/>
                <a:gd name="T10" fmla="*/ 3944 w 871222"/>
                <a:gd name="T11" fmla="*/ 138169 h 219584"/>
                <a:gd name="T12" fmla="*/ 9927 w 871222"/>
                <a:gd name="T13" fmla="*/ 127425 h 219584"/>
                <a:gd name="T14" fmla="*/ 40590 w 871222"/>
                <a:gd name="T15" fmla="*/ 97318 h 219584"/>
                <a:gd name="T16" fmla="*/ 90085 w 871222"/>
                <a:gd name="T17" fmla="*/ 69958 h 219584"/>
                <a:gd name="T18" fmla="*/ 142633 w 871222"/>
                <a:gd name="T19" fmla="*/ 49596 h 219584"/>
                <a:gd name="T20" fmla="*/ 196071 w 871222"/>
                <a:gd name="T21" fmla="*/ 32980 h 219584"/>
                <a:gd name="T22" fmla="*/ 248621 w 871222"/>
                <a:gd name="T23" fmla="*/ 20488 h 219584"/>
                <a:gd name="T24" fmla="*/ 302185 w 871222"/>
                <a:gd name="T25" fmla="*/ 10744 h 219584"/>
                <a:gd name="T26" fmla="*/ 354605 w 871222"/>
                <a:gd name="T27" fmla="*/ 4871 h 219584"/>
                <a:gd name="T28" fmla="*/ 406260 w 871222"/>
                <a:gd name="T29" fmla="*/ 1002 h 219584"/>
                <a:gd name="T30" fmla="*/ 457666 w 871222"/>
                <a:gd name="T31" fmla="*/ 0 h 219584"/>
                <a:gd name="T32" fmla="*/ 531967 w 871222"/>
                <a:gd name="T33" fmla="*/ 2873 h 219584"/>
                <a:gd name="T34" fmla="*/ 602331 w 871222"/>
                <a:gd name="T35" fmla="*/ 9745 h 219584"/>
                <a:gd name="T36" fmla="*/ 688598 w 871222"/>
                <a:gd name="T37" fmla="*/ 24237 h 219584"/>
                <a:gd name="T38" fmla="*/ 746996 w 871222"/>
                <a:gd name="T39" fmla="*/ 35979 h 219584"/>
                <a:gd name="T40" fmla="*/ 798528 w 871222"/>
                <a:gd name="T41" fmla="*/ 49596 h 219584"/>
                <a:gd name="T42" fmla="*/ 829193 w 871222"/>
                <a:gd name="T43" fmla="*/ 58342 h 219584"/>
                <a:gd name="T44" fmla="*/ 848022 w 871222"/>
                <a:gd name="T45" fmla="*/ 71959 h 219584"/>
                <a:gd name="T46" fmla="*/ 861887 w 871222"/>
                <a:gd name="T47" fmla="*/ 86574 h 219584"/>
                <a:gd name="T48" fmla="*/ 869777 w 871222"/>
                <a:gd name="T49" fmla="*/ 102189 h 219584"/>
                <a:gd name="T50" fmla="*/ 872831 w 871222"/>
                <a:gd name="T51" fmla="*/ 117681 h 219584"/>
                <a:gd name="T52" fmla="*/ 872831 w 871222"/>
                <a:gd name="T53" fmla="*/ 124552 h 219584"/>
                <a:gd name="T54" fmla="*/ 819266 w 871222"/>
                <a:gd name="T55" fmla="*/ 109934 h 219584"/>
                <a:gd name="T56" fmla="*/ 764812 w 871222"/>
                <a:gd name="T57" fmla="*/ 98317 h 219584"/>
                <a:gd name="T58" fmla="*/ 722186 w 871222"/>
                <a:gd name="T59" fmla="*/ 90446 h 219584"/>
                <a:gd name="T60" fmla="*/ 676635 w 871222"/>
                <a:gd name="T61" fmla="*/ 83701 h 219584"/>
                <a:gd name="T62" fmla="*/ 628035 w 871222"/>
                <a:gd name="T63" fmla="*/ 78829 h 219584"/>
                <a:gd name="T64" fmla="*/ 576629 w 871222"/>
                <a:gd name="T65" fmla="*/ 75830 h 219584"/>
                <a:gd name="T66" fmla="*/ 523064 w 871222"/>
                <a:gd name="T67" fmla="*/ 75830 h 219584"/>
                <a:gd name="T68" fmla="*/ 468481 w 871222"/>
                <a:gd name="T69" fmla="*/ 78829 h 219584"/>
                <a:gd name="T70" fmla="*/ 413132 w 871222"/>
                <a:gd name="T71" fmla="*/ 85574 h 219584"/>
                <a:gd name="T72" fmla="*/ 357656 w 871222"/>
                <a:gd name="T73" fmla="*/ 97318 h 219584"/>
                <a:gd name="T74" fmla="*/ 303075 w 871222"/>
                <a:gd name="T75" fmla="*/ 112932 h 219584"/>
                <a:gd name="T76" fmla="*/ 250525 w 871222"/>
                <a:gd name="T77" fmla="*/ 134296 h 219584"/>
                <a:gd name="T78" fmla="*/ 199124 w 871222"/>
                <a:gd name="T79" fmla="*/ 162405 h 219584"/>
                <a:gd name="T80" fmla="*/ 149498 w 871222"/>
                <a:gd name="T81" fmla="*/ 196510 h 2195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71222"/>
                <a:gd name="T124" fmla="*/ 0 h 219584"/>
                <a:gd name="T125" fmla="*/ 871222 w 871222"/>
                <a:gd name="T126" fmla="*/ 219584 h 2195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71222" h="219584">
                  <a:moveTo>
                    <a:pt x="126492" y="219583"/>
                  </a:moveTo>
                  <a:lnTo>
                    <a:pt x="84074" y="204725"/>
                  </a:lnTo>
                  <a:lnTo>
                    <a:pt x="32512" y="179960"/>
                  </a:lnTo>
                  <a:lnTo>
                    <a:pt x="8891" y="161163"/>
                  </a:lnTo>
                  <a:lnTo>
                    <a:pt x="0" y="151385"/>
                  </a:lnTo>
                  <a:lnTo>
                    <a:pt x="3937" y="140463"/>
                  </a:lnTo>
                  <a:lnTo>
                    <a:pt x="9906" y="129541"/>
                  </a:lnTo>
                  <a:lnTo>
                    <a:pt x="40513" y="98933"/>
                  </a:lnTo>
                  <a:lnTo>
                    <a:pt x="89917" y="71120"/>
                  </a:lnTo>
                  <a:lnTo>
                    <a:pt x="142367" y="50419"/>
                  </a:lnTo>
                  <a:lnTo>
                    <a:pt x="195707" y="33528"/>
                  </a:lnTo>
                  <a:lnTo>
                    <a:pt x="248159" y="20828"/>
                  </a:lnTo>
                  <a:lnTo>
                    <a:pt x="301625" y="10922"/>
                  </a:lnTo>
                  <a:lnTo>
                    <a:pt x="353949" y="4953"/>
                  </a:lnTo>
                  <a:lnTo>
                    <a:pt x="405511" y="1016"/>
                  </a:lnTo>
                  <a:lnTo>
                    <a:pt x="456819" y="0"/>
                  </a:lnTo>
                  <a:lnTo>
                    <a:pt x="530987" y="2922"/>
                  </a:lnTo>
                  <a:lnTo>
                    <a:pt x="601218" y="9906"/>
                  </a:lnTo>
                  <a:lnTo>
                    <a:pt x="687324" y="24639"/>
                  </a:lnTo>
                  <a:lnTo>
                    <a:pt x="745617" y="36577"/>
                  </a:lnTo>
                  <a:lnTo>
                    <a:pt x="797053" y="50419"/>
                  </a:lnTo>
                  <a:lnTo>
                    <a:pt x="827660" y="59310"/>
                  </a:lnTo>
                  <a:lnTo>
                    <a:pt x="846455" y="73153"/>
                  </a:lnTo>
                  <a:lnTo>
                    <a:pt x="860298" y="88011"/>
                  </a:lnTo>
                  <a:lnTo>
                    <a:pt x="868173" y="103886"/>
                  </a:lnTo>
                  <a:lnTo>
                    <a:pt x="871221" y="119635"/>
                  </a:lnTo>
                  <a:lnTo>
                    <a:pt x="871221" y="126620"/>
                  </a:lnTo>
                  <a:lnTo>
                    <a:pt x="817754" y="111760"/>
                  </a:lnTo>
                  <a:lnTo>
                    <a:pt x="763398" y="99950"/>
                  </a:lnTo>
                  <a:lnTo>
                    <a:pt x="720853" y="91949"/>
                  </a:lnTo>
                  <a:lnTo>
                    <a:pt x="675386" y="85091"/>
                  </a:lnTo>
                  <a:lnTo>
                    <a:pt x="626873" y="80138"/>
                  </a:lnTo>
                  <a:lnTo>
                    <a:pt x="575565" y="77089"/>
                  </a:lnTo>
                  <a:lnTo>
                    <a:pt x="522098" y="77089"/>
                  </a:lnTo>
                  <a:lnTo>
                    <a:pt x="467615" y="80138"/>
                  </a:lnTo>
                  <a:lnTo>
                    <a:pt x="412369" y="86995"/>
                  </a:lnTo>
                  <a:lnTo>
                    <a:pt x="356998" y="98933"/>
                  </a:lnTo>
                  <a:lnTo>
                    <a:pt x="302515" y="114808"/>
                  </a:lnTo>
                  <a:lnTo>
                    <a:pt x="250063" y="136526"/>
                  </a:lnTo>
                  <a:lnTo>
                    <a:pt x="198755" y="165101"/>
                  </a:lnTo>
                  <a:lnTo>
                    <a:pt x="149225" y="199772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3" name="Полилиния 14"/>
            <p:cNvSpPr>
              <a:spLocks noChangeArrowheads="1"/>
            </p:cNvSpPr>
            <p:nvPr/>
          </p:nvSpPr>
          <p:spPr bwMode="auto">
            <a:xfrm>
              <a:off x="5065690" y="1676033"/>
              <a:ext cx="514299" cy="107947"/>
            </a:xfrm>
            <a:custGeom>
              <a:avLst/>
              <a:gdLst>
                <a:gd name="T0" fmla="*/ 0 w 514225"/>
                <a:gd name="T1" fmla="*/ 103694 h 107824"/>
                <a:gd name="T2" fmla="*/ 53396 w 514225"/>
                <a:gd name="T3" fmla="*/ 70792 h 107824"/>
                <a:gd name="T4" fmla="*/ 100943 w 514225"/>
                <a:gd name="T5" fmla="*/ 47748 h 107824"/>
                <a:gd name="T6" fmla="*/ 157387 w 514225"/>
                <a:gd name="T7" fmla="*/ 26884 h 107824"/>
                <a:gd name="T8" fmla="*/ 189039 w 514225"/>
                <a:gd name="T9" fmla="*/ 17919 h 107824"/>
                <a:gd name="T10" fmla="*/ 222729 w 514225"/>
                <a:gd name="T11" fmla="*/ 10879 h 107824"/>
                <a:gd name="T12" fmla="*/ 259340 w 514225"/>
                <a:gd name="T13" fmla="*/ 4994 h 107824"/>
                <a:gd name="T14" fmla="*/ 296974 w 514225"/>
                <a:gd name="T15" fmla="*/ 896 h 107824"/>
                <a:gd name="T16" fmla="*/ 336632 w 514225"/>
                <a:gd name="T17" fmla="*/ 0 h 107824"/>
                <a:gd name="T18" fmla="*/ 378077 w 514225"/>
                <a:gd name="T19" fmla="*/ 896 h 107824"/>
                <a:gd name="T20" fmla="*/ 421687 w 514225"/>
                <a:gd name="T21" fmla="*/ 4994 h 107824"/>
                <a:gd name="T22" fmla="*/ 467194 w 514225"/>
                <a:gd name="T23" fmla="*/ 12931 h 107824"/>
                <a:gd name="T24" fmla="*/ 514742 w 514225"/>
                <a:gd name="T25" fmla="*/ 23937 h 107824"/>
                <a:gd name="T26" fmla="*/ 468211 w 514225"/>
                <a:gd name="T27" fmla="*/ 49928 h 107824"/>
                <a:gd name="T28" fmla="*/ 427663 w 514225"/>
                <a:gd name="T29" fmla="*/ 64776 h 107824"/>
                <a:gd name="T30" fmla="*/ 380116 w 514225"/>
                <a:gd name="T31" fmla="*/ 78730 h 107824"/>
                <a:gd name="T32" fmla="*/ 327609 w 514225"/>
                <a:gd name="T33" fmla="*/ 89740 h 107824"/>
                <a:gd name="T34" fmla="*/ 269260 w 514225"/>
                <a:gd name="T35" fmla="*/ 98701 h 107824"/>
                <a:gd name="T36" fmla="*/ 238490 w 514225"/>
                <a:gd name="T37" fmla="*/ 102670 h 107824"/>
                <a:gd name="T38" fmla="*/ 141619 w 514225"/>
                <a:gd name="T39" fmla="*/ 108687 h 107824"/>
                <a:gd name="T40" fmla="*/ 79198 w 514225"/>
                <a:gd name="T41" fmla="*/ 108687 h 1078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4225"/>
                <a:gd name="T64" fmla="*/ 0 h 107824"/>
                <a:gd name="T65" fmla="*/ 514225 w 514225"/>
                <a:gd name="T66" fmla="*/ 107824 h 10782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4225" h="107824">
                  <a:moveTo>
                    <a:pt x="0" y="102870"/>
                  </a:moveTo>
                  <a:lnTo>
                    <a:pt x="53340" y="70230"/>
                  </a:lnTo>
                  <a:lnTo>
                    <a:pt x="100838" y="47370"/>
                  </a:lnTo>
                  <a:lnTo>
                    <a:pt x="157226" y="26670"/>
                  </a:lnTo>
                  <a:lnTo>
                    <a:pt x="188850" y="17779"/>
                  </a:lnTo>
                  <a:lnTo>
                    <a:pt x="222505" y="10795"/>
                  </a:lnTo>
                  <a:lnTo>
                    <a:pt x="259081" y="4952"/>
                  </a:lnTo>
                  <a:lnTo>
                    <a:pt x="296673" y="889"/>
                  </a:lnTo>
                  <a:lnTo>
                    <a:pt x="336296" y="0"/>
                  </a:lnTo>
                  <a:lnTo>
                    <a:pt x="377699" y="889"/>
                  </a:lnTo>
                  <a:lnTo>
                    <a:pt x="421260" y="4952"/>
                  </a:lnTo>
                  <a:lnTo>
                    <a:pt x="466725" y="12826"/>
                  </a:lnTo>
                  <a:lnTo>
                    <a:pt x="514224" y="23748"/>
                  </a:lnTo>
                  <a:lnTo>
                    <a:pt x="467742" y="49529"/>
                  </a:lnTo>
                  <a:lnTo>
                    <a:pt x="427229" y="64261"/>
                  </a:lnTo>
                  <a:lnTo>
                    <a:pt x="379731" y="78104"/>
                  </a:lnTo>
                  <a:lnTo>
                    <a:pt x="327280" y="89026"/>
                  </a:lnTo>
                  <a:lnTo>
                    <a:pt x="268987" y="97917"/>
                  </a:lnTo>
                  <a:lnTo>
                    <a:pt x="238252" y="101854"/>
                  </a:lnTo>
                  <a:lnTo>
                    <a:pt x="141479" y="107823"/>
                  </a:lnTo>
                  <a:lnTo>
                    <a:pt x="79121" y="107823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4" name="Полилиния 15"/>
            <p:cNvSpPr>
              <a:spLocks noChangeArrowheads="1"/>
            </p:cNvSpPr>
            <p:nvPr/>
          </p:nvSpPr>
          <p:spPr bwMode="auto">
            <a:xfrm>
              <a:off x="4868860" y="1604598"/>
              <a:ext cx="744465" cy="174619"/>
            </a:xfrm>
            <a:custGeom>
              <a:avLst/>
              <a:gdLst>
                <a:gd name="T0" fmla="*/ 742875 w 744730"/>
                <a:gd name="T1" fmla="*/ 48518 h 175135"/>
                <a:gd name="T2" fmla="*/ 735909 w 744730"/>
                <a:gd name="T3" fmla="*/ 65935 h 175135"/>
                <a:gd name="T4" fmla="*/ 722226 w 744730"/>
                <a:gd name="T5" fmla="*/ 83351 h 175135"/>
                <a:gd name="T6" fmla="*/ 709304 w 744730"/>
                <a:gd name="T7" fmla="*/ 94049 h 175135"/>
                <a:gd name="T8" fmla="*/ 661923 w 744730"/>
                <a:gd name="T9" fmla="*/ 83351 h 175135"/>
                <a:gd name="T10" fmla="*/ 616571 w 744730"/>
                <a:gd name="T11" fmla="*/ 75638 h 175135"/>
                <a:gd name="T12" fmla="*/ 573121 w 744730"/>
                <a:gd name="T13" fmla="*/ 71657 h 175135"/>
                <a:gd name="T14" fmla="*/ 531820 w 744730"/>
                <a:gd name="T15" fmla="*/ 70787 h 175135"/>
                <a:gd name="T16" fmla="*/ 492295 w 744730"/>
                <a:gd name="T17" fmla="*/ 71657 h 175135"/>
                <a:gd name="T18" fmla="*/ 454797 w 744730"/>
                <a:gd name="T19" fmla="*/ 75638 h 175135"/>
                <a:gd name="T20" fmla="*/ 418312 w 744730"/>
                <a:gd name="T21" fmla="*/ 81361 h 175135"/>
                <a:gd name="T22" fmla="*/ 384741 w 744730"/>
                <a:gd name="T23" fmla="*/ 88202 h 175135"/>
                <a:gd name="T24" fmla="*/ 324563 w 744730"/>
                <a:gd name="T25" fmla="*/ 106614 h 175135"/>
                <a:gd name="T26" fmla="*/ 272245 w 744730"/>
                <a:gd name="T27" fmla="*/ 129007 h 175135"/>
                <a:gd name="T28" fmla="*/ 212068 w 744730"/>
                <a:gd name="T29" fmla="*/ 161850 h 175135"/>
                <a:gd name="T30" fmla="*/ 196360 w 744730"/>
                <a:gd name="T31" fmla="*/ 171555 h 175135"/>
                <a:gd name="T32" fmla="*/ 142137 w 744730"/>
                <a:gd name="T33" fmla="*/ 166702 h 175135"/>
                <a:gd name="T34" fmla="*/ 90836 w 744730"/>
                <a:gd name="T35" fmla="*/ 159983 h 175135"/>
                <a:gd name="T36" fmla="*/ 31673 w 744730"/>
                <a:gd name="T37" fmla="*/ 148290 h 175135"/>
                <a:gd name="T38" fmla="*/ 0 w 744730"/>
                <a:gd name="T39" fmla="*/ 139581 h 175135"/>
                <a:gd name="T40" fmla="*/ 47380 w 744730"/>
                <a:gd name="T41" fmla="*/ 101764 h 175135"/>
                <a:gd name="T42" fmla="*/ 96663 w 744730"/>
                <a:gd name="T43" fmla="*/ 71657 h 175135"/>
                <a:gd name="T44" fmla="*/ 148981 w 744730"/>
                <a:gd name="T45" fmla="*/ 47523 h 175135"/>
                <a:gd name="T46" fmla="*/ 203204 w 744730"/>
                <a:gd name="T47" fmla="*/ 28116 h 175135"/>
                <a:gd name="T48" fmla="*/ 257548 w 744730"/>
                <a:gd name="T49" fmla="*/ 14556 h 175135"/>
                <a:gd name="T50" fmla="*/ 312784 w 744730"/>
                <a:gd name="T51" fmla="*/ 5848 h 175135"/>
                <a:gd name="T52" fmla="*/ 368019 w 744730"/>
                <a:gd name="T53" fmla="*/ 995 h 175135"/>
                <a:gd name="T54" fmla="*/ 421352 w 744730"/>
                <a:gd name="T55" fmla="*/ 0 h 175135"/>
                <a:gd name="T56" fmla="*/ 473543 w 744730"/>
                <a:gd name="T57" fmla="*/ 1991 h 175135"/>
                <a:gd name="T58" fmla="*/ 523836 w 744730"/>
                <a:gd name="T59" fmla="*/ 5848 h 175135"/>
                <a:gd name="T60" fmla="*/ 571220 w 744730"/>
                <a:gd name="T61" fmla="*/ 11694 h 175135"/>
                <a:gd name="T62" fmla="*/ 614544 w 744730"/>
                <a:gd name="T63" fmla="*/ 18413 h 175135"/>
                <a:gd name="T64" fmla="*/ 672819 w 744730"/>
                <a:gd name="T65" fmla="*/ 29982 h 175135"/>
                <a:gd name="T66" fmla="*/ 731979 w 744730"/>
                <a:gd name="T67" fmla="*/ 45532 h 1751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44730"/>
                <a:gd name="T103" fmla="*/ 0 h 175135"/>
                <a:gd name="T104" fmla="*/ 744730 w 744730"/>
                <a:gd name="T105" fmla="*/ 175135 h 1751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44730" h="175135">
                  <a:moveTo>
                    <a:pt x="744729" y="49531"/>
                  </a:moveTo>
                  <a:lnTo>
                    <a:pt x="737744" y="67311"/>
                  </a:lnTo>
                  <a:lnTo>
                    <a:pt x="724027" y="85090"/>
                  </a:lnTo>
                  <a:lnTo>
                    <a:pt x="711074" y="96012"/>
                  </a:lnTo>
                  <a:lnTo>
                    <a:pt x="663575" y="85090"/>
                  </a:lnTo>
                  <a:lnTo>
                    <a:pt x="618110" y="77216"/>
                  </a:lnTo>
                  <a:lnTo>
                    <a:pt x="574549" y="73153"/>
                  </a:lnTo>
                  <a:lnTo>
                    <a:pt x="533146" y="72264"/>
                  </a:lnTo>
                  <a:lnTo>
                    <a:pt x="493523" y="73153"/>
                  </a:lnTo>
                  <a:lnTo>
                    <a:pt x="455931" y="77216"/>
                  </a:lnTo>
                  <a:lnTo>
                    <a:pt x="419355" y="83059"/>
                  </a:lnTo>
                  <a:lnTo>
                    <a:pt x="385700" y="90043"/>
                  </a:lnTo>
                  <a:lnTo>
                    <a:pt x="325375" y="108840"/>
                  </a:lnTo>
                  <a:lnTo>
                    <a:pt x="272924" y="131699"/>
                  </a:lnTo>
                  <a:lnTo>
                    <a:pt x="212599" y="165228"/>
                  </a:lnTo>
                  <a:lnTo>
                    <a:pt x="196850" y="175134"/>
                  </a:lnTo>
                  <a:lnTo>
                    <a:pt x="142494" y="170181"/>
                  </a:lnTo>
                  <a:lnTo>
                    <a:pt x="91060" y="163322"/>
                  </a:lnTo>
                  <a:lnTo>
                    <a:pt x="31750" y="151384"/>
                  </a:lnTo>
                  <a:lnTo>
                    <a:pt x="0" y="142494"/>
                  </a:lnTo>
                  <a:lnTo>
                    <a:pt x="47499" y="103887"/>
                  </a:lnTo>
                  <a:lnTo>
                    <a:pt x="96901" y="73153"/>
                  </a:lnTo>
                  <a:lnTo>
                    <a:pt x="149352" y="48515"/>
                  </a:lnTo>
                  <a:lnTo>
                    <a:pt x="203708" y="28703"/>
                  </a:lnTo>
                  <a:lnTo>
                    <a:pt x="258192" y="14860"/>
                  </a:lnTo>
                  <a:lnTo>
                    <a:pt x="313563" y="5969"/>
                  </a:lnTo>
                  <a:lnTo>
                    <a:pt x="368936" y="1016"/>
                  </a:lnTo>
                  <a:lnTo>
                    <a:pt x="422402" y="0"/>
                  </a:lnTo>
                  <a:lnTo>
                    <a:pt x="474726" y="2033"/>
                  </a:lnTo>
                  <a:lnTo>
                    <a:pt x="525145" y="5969"/>
                  </a:lnTo>
                  <a:lnTo>
                    <a:pt x="572644" y="11939"/>
                  </a:lnTo>
                  <a:lnTo>
                    <a:pt x="616077" y="18797"/>
                  </a:lnTo>
                  <a:lnTo>
                    <a:pt x="674498" y="30608"/>
                  </a:lnTo>
                  <a:lnTo>
                    <a:pt x="733806" y="46483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5" name="Полилиния 16"/>
            <p:cNvSpPr>
              <a:spLocks noChangeArrowheads="1"/>
            </p:cNvSpPr>
            <p:nvPr/>
          </p:nvSpPr>
          <p:spPr bwMode="auto">
            <a:xfrm>
              <a:off x="4729174" y="1509351"/>
              <a:ext cx="839705" cy="169857"/>
            </a:xfrm>
            <a:custGeom>
              <a:avLst/>
              <a:gdLst>
                <a:gd name="T0" fmla="*/ 101946 w 839599"/>
                <a:gd name="T1" fmla="*/ 91126 h 169292"/>
                <a:gd name="T2" fmla="*/ 52500 w 839599"/>
                <a:gd name="T3" fmla="*/ 119596 h 169292"/>
                <a:gd name="T4" fmla="*/ 21865 w 839599"/>
                <a:gd name="T5" fmla="*/ 150926 h 169292"/>
                <a:gd name="T6" fmla="*/ 15889 w 839599"/>
                <a:gd name="T7" fmla="*/ 162106 h 169292"/>
                <a:gd name="T8" fmla="*/ 11952 w 839599"/>
                <a:gd name="T9" fmla="*/ 173286 h 169292"/>
                <a:gd name="T10" fmla="*/ 2922 w 839599"/>
                <a:gd name="T11" fmla="*/ 157036 h 169292"/>
                <a:gd name="T12" fmla="*/ 0 w 839599"/>
                <a:gd name="T13" fmla="*/ 140787 h 169292"/>
                <a:gd name="T14" fmla="*/ 2032 w 839599"/>
                <a:gd name="T15" fmla="*/ 126617 h 169292"/>
                <a:gd name="T16" fmla="*/ 8898 w 839599"/>
                <a:gd name="T17" fmla="*/ 112448 h 169292"/>
                <a:gd name="T18" fmla="*/ 19833 w 839599"/>
                <a:gd name="T19" fmla="*/ 99317 h 169292"/>
                <a:gd name="T20" fmla="*/ 34572 w 839599"/>
                <a:gd name="T21" fmla="*/ 86056 h 169292"/>
                <a:gd name="T22" fmla="*/ 75255 w 839599"/>
                <a:gd name="T23" fmla="*/ 61877 h 169292"/>
                <a:gd name="T24" fmla="*/ 129653 w 839599"/>
                <a:gd name="T25" fmla="*/ 41598 h 169292"/>
                <a:gd name="T26" fmla="*/ 161303 w 839599"/>
                <a:gd name="T27" fmla="*/ 32369 h 169292"/>
                <a:gd name="T28" fmla="*/ 195120 w 839599"/>
                <a:gd name="T29" fmla="*/ 24438 h 169292"/>
                <a:gd name="T30" fmla="*/ 231597 w 839599"/>
                <a:gd name="T31" fmla="*/ 17290 h 169292"/>
                <a:gd name="T32" fmla="*/ 270241 w 839599"/>
                <a:gd name="T33" fmla="*/ 11180 h 169292"/>
                <a:gd name="T34" fmla="*/ 310789 w 839599"/>
                <a:gd name="T35" fmla="*/ 6109 h 169292"/>
                <a:gd name="T36" fmla="*/ 353376 w 839599"/>
                <a:gd name="T37" fmla="*/ 3117 h 169292"/>
                <a:gd name="T38" fmla="*/ 396972 w 839599"/>
                <a:gd name="T39" fmla="*/ 1037 h 169292"/>
                <a:gd name="T40" fmla="*/ 442479 w 839599"/>
                <a:gd name="T41" fmla="*/ 0 h 169292"/>
                <a:gd name="T42" fmla="*/ 475146 w 839599"/>
                <a:gd name="T43" fmla="*/ 0 h 169292"/>
                <a:gd name="T44" fmla="*/ 506797 w 839599"/>
                <a:gd name="T45" fmla="*/ 1037 h 169292"/>
                <a:gd name="T46" fmla="*/ 538449 w 839599"/>
                <a:gd name="T47" fmla="*/ 3117 h 169292"/>
                <a:gd name="T48" fmla="*/ 597940 w 839599"/>
                <a:gd name="T49" fmla="*/ 9229 h 169292"/>
                <a:gd name="T50" fmla="*/ 653230 w 839599"/>
                <a:gd name="T51" fmla="*/ 17290 h 169292"/>
                <a:gd name="T52" fmla="*/ 704839 w 839599"/>
                <a:gd name="T53" fmla="*/ 27300 h 169292"/>
                <a:gd name="T54" fmla="*/ 751363 w 839599"/>
                <a:gd name="T55" fmla="*/ 40558 h 169292"/>
                <a:gd name="T56" fmla="*/ 809705 w 839599"/>
                <a:gd name="T57" fmla="*/ 61877 h 169292"/>
                <a:gd name="T58" fmla="*/ 840340 w 839599"/>
                <a:gd name="T59" fmla="*/ 79038 h 169292"/>
                <a:gd name="T60" fmla="*/ 793943 w 839599"/>
                <a:gd name="T61" fmla="*/ 64867 h 169292"/>
                <a:gd name="T62" fmla="*/ 739411 w 839599"/>
                <a:gd name="T63" fmla="*/ 51738 h 169292"/>
                <a:gd name="T64" fmla="*/ 658187 w 839599"/>
                <a:gd name="T65" fmla="*/ 35488 h 169292"/>
                <a:gd name="T66" fmla="*/ 613699 w 839599"/>
                <a:gd name="T67" fmla="*/ 28468 h 169292"/>
                <a:gd name="T68" fmla="*/ 543408 w 839599"/>
                <a:gd name="T69" fmla="*/ 21320 h 169292"/>
                <a:gd name="T70" fmla="*/ 469170 w 839599"/>
                <a:gd name="T71" fmla="*/ 18329 h 169292"/>
                <a:gd name="T72" fmla="*/ 417820 w 839599"/>
                <a:gd name="T73" fmla="*/ 19368 h 169292"/>
                <a:gd name="T74" fmla="*/ 366209 w 839599"/>
                <a:gd name="T75" fmla="*/ 23399 h 169292"/>
                <a:gd name="T76" fmla="*/ 313843 w 839599"/>
                <a:gd name="T77" fmla="*/ 29508 h 169292"/>
                <a:gd name="T78" fmla="*/ 260328 w 839599"/>
                <a:gd name="T79" fmla="*/ 39648 h 169292"/>
                <a:gd name="T80" fmla="*/ 207827 w 839599"/>
                <a:gd name="T81" fmla="*/ 52648 h 169292"/>
                <a:gd name="T82" fmla="*/ 154444 w 839599"/>
                <a:gd name="T83" fmla="*/ 69938 h 1692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9599"/>
                <a:gd name="T127" fmla="*/ 0 h 169292"/>
                <a:gd name="T128" fmla="*/ 839599 w 839599"/>
                <a:gd name="T129" fmla="*/ 169292 h 1692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9599" h="169292">
                  <a:moveTo>
                    <a:pt x="101855" y="89026"/>
                  </a:moveTo>
                  <a:lnTo>
                    <a:pt x="52451" y="116839"/>
                  </a:lnTo>
                  <a:lnTo>
                    <a:pt x="21844" y="147447"/>
                  </a:lnTo>
                  <a:lnTo>
                    <a:pt x="15875" y="158369"/>
                  </a:lnTo>
                  <a:lnTo>
                    <a:pt x="11938" y="169291"/>
                  </a:lnTo>
                  <a:lnTo>
                    <a:pt x="2922" y="153416"/>
                  </a:lnTo>
                  <a:lnTo>
                    <a:pt x="0" y="137541"/>
                  </a:lnTo>
                  <a:lnTo>
                    <a:pt x="2032" y="123698"/>
                  </a:lnTo>
                  <a:lnTo>
                    <a:pt x="8891" y="109855"/>
                  </a:lnTo>
                  <a:lnTo>
                    <a:pt x="19812" y="97028"/>
                  </a:lnTo>
                  <a:lnTo>
                    <a:pt x="34544" y="84073"/>
                  </a:lnTo>
                  <a:lnTo>
                    <a:pt x="75185" y="60451"/>
                  </a:lnTo>
                  <a:lnTo>
                    <a:pt x="129541" y="40639"/>
                  </a:lnTo>
                  <a:lnTo>
                    <a:pt x="161163" y="31622"/>
                  </a:lnTo>
                  <a:lnTo>
                    <a:pt x="194945" y="23875"/>
                  </a:lnTo>
                  <a:lnTo>
                    <a:pt x="231394" y="16891"/>
                  </a:lnTo>
                  <a:lnTo>
                    <a:pt x="270003" y="10922"/>
                  </a:lnTo>
                  <a:lnTo>
                    <a:pt x="310516" y="5969"/>
                  </a:lnTo>
                  <a:lnTo>
                    <a:pt x="353061" y="3047"/>
                  </a:lnTo>
                  <a:lnTo>
                    <a:pt x="396622" y="1016"/>
                  </a:lnTo>
                  <a:lnTo>
                    <a:pt x="442087" y="0"/>
                  </a:lnTo>
                  <a:lnTo>
                    <a:pt x="474726" y="0"/>
                  </a:lnTo>
                  <a:lnTo>
                    <a:pt x="506349" y="1016"/>
                  </a:lnTo>
                  <a:lnTo>
                    <a:pt x="537973" y="3047"/>
                  </a:lnTo>
                  <a:lnTo>
                    <a:pt x="597409" y="9017"/>
                  </a:lnTo>
                  <a:lnTo>
                    <a:pt x="652654" y="16891"/>
                  </a:lnTo>
                  <a:lnTo>
                    <a:pt x="704216" y="26670"/>
                  </a:lnTo>
                  <a:lnTo>
                    <a:pt x="750698" y="39623"/>
                  </a:lnTo>
                  <a:lnTo>
                    <a:pt x="808991" y="60451"/>
                  </a:lnTo>
                  <a:lnTo>
                    <a:pt x="839598" y="77216"/>
                  </a:lnTo>
                  <a:lnTo>
                    <a:pt x="793243" y="63372"/>
                  </a:lnTo>
                  <a:lnTo>
                    <a:pt x="738760" y="50545"/>
                  </a:lnTo>
                  <a:lnTo>
                    <a:pt x="657606" y="34670"/>
                  </a:lnTo>
                  <a:lnTo>
                    <a:pt x="613156" y="27812"/>
                  </a:lnTo>
                  <a:lnTo>
                    <a:pt x="542925" y="20828"/>
                  </a:lnTo>
                  <a:lnTo>
                    <a:pt x="468757" y="17906"/>
                  </a:lnTo>
                  <a:lnTo>
                    <a:pt x="417449" y="18922"/>
                  </a:lnTo>
                  <a:lnTo>
                    <a:pt x="365887" y="22859"/>
                  </a:lnTo>
                  <a:lnTo>
                    <a:pt x="313563" y="28828"/>
                  </a:lnTo>
                  <a:lnTo>
                    <a:pt x="260097" y="38734"/>
                  </a:lnTo>
                  <a:lnTo>
                    <a:pt x="207645" y="51434"/>
                  </a:lnTo>
                  <a:lnTo>
                    <a:pt x="154305" y="68325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6" name="Полилиния 17"/>
            <p:cNvSpPr>
              <a:spLocks noChangeArrowheads="1"/>
            </p:cNvSpPr>
            <p:nvPr/>
          </p:nvSpPr>
          <p:spPr bwMode="auto">
            <a:xfrm>
              <a:off x="5351412" y="1707782"/>
              <a:ext cx="277786" cy="277804"/>
            </a:xfrm>
            <a:custGeom>
              <a:avLst/>
              <a:gdLst>
                <a:gd name="T0" fmla="*/ 0 w 278894"/>
                <a:gd name="T1" fmla="*/ 276606 h 278004"/>
                <a:gd name="T2" fmla="*/ 23098 w 278894"/>
                <a:gd name="T3" fmla="*/ 252091 h 278004"/>
                <a:gd name="T4" fmla="*/ 49157 w 278894"/>
                <a:gd name="T5" fmla="*/ 214560 h 278004"/>
                <a:gd name="T6" fmla="*/ 75094 w 278894"/>
                <a:gd name="T7" fmla="*/ 163384 h 278004"/>
                <a:gd name="T8" fmla="*/ 87570 w 278894"/>
                <a:gd name="T9" fmla="*/ 131923 h 278004"/>
                <a:gd name="T10" fmla="*/ 100043 w 278894"/>
                <a:gd name="T11" fmla="*/ 95529 h 278004"/>
                <a:gd name="T12" fmla="*/ 149076 w 278894"/>
                <a:gd name="T13" fmla="*/ 79734 h 278004"/>
                <a:gd name="T14" fmla="*/ 205892 w 278894"/>
                <a:gd name="T15" fmla="*/ 52184 h 278004"/>
                <a:gd name="T16" fmla="*/ 236645 w 278894"/>
                <a:gd name="T17" fmla="*/ 32477 h 278004"/>
                <a:gd name="T18" fmla="*/ 263572 w 278894"/>
                <a:gd name="T19" fmla="*/ 8974 h 278004"/>
                <a:gd name="T20" fmla="*/ 271229 w 278894"/>
                <a:gd name="T21" fmla="*/ 0 h 278004"/>
                <a:gd name="T22" fmla="*/ 270365 w 278894"/>
                <a:gd name="T23" fmla="*/ 2025 h 278004"/>
                <a:gd name="T24" fmla="*/ 264435 w 278894"/>
                <a:gd name="T25" fmla="*/ 19714 h 278004"/>
                <a:gd name="T26" fmla="*/ 241462 w 278894"/>
                <a:gd name="T27" fmla="*/ 67982 h 278004"/>
                <a:gd name="T28" fmla="*/ 215525 w 278894"/>
                <a:gd name="T29" fmla="*/ 110187 h 278004"/>
                <a:gd name="T30" fmla="*/ 178967 w 278894"/>
                <a:gd name="T31" fmla="*/ 156562 h 278004"/>
                <a:gd name="T32" fmla="*/ 131786 w 278894"/>
                <a:gd name="T33" fmla="*/ 201799 h 278004"/>
                <a:gd name="T34" fmla="*/ 73118 w 278894"/>
                <a:gd name="T35" fmla="*/ 243119 h 278004"/>
                <a:gd name="T36" fmla="*/ 38536 w 278894"/>
                <a:gd name="T37" fmla="*/ 260811 h 2780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8894"/>
                <a:gd name="T58" fmla="*/ 0 h 278004"/>
                <a:gd name="T59" fmla="*/ 278894 w 278894"/>
                <a:gd name="T60" fmla="*/ 278004 h 2780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8894" h="278004">
                  <a:moveTo>
                    <a:pt x="0" y="278003"/>
                  </a:moveTo>
                  <a:lnTo>
                    <a:pt x="23750" y="253365"/>
                  </a:lnTo>
                  <a:lnTo>
                    <a:pt x="50546" y="215645"/>
                  </a:lnTo>
                  <a:lnTo>
                    <a:pt x="77217" y="164210"/>
                  </a:lnTo>
                  <a:lnTo>
                    <a:pt x="90044" y="132588"/>
                  </a:lnTo>
                  <a:lnTo>
                    <a:pt x="102870" y="96012"/>
                  </a:lnTo>
                  <a:lnTo>
                    <a:pt x="153289" y="80137"/>
                  </a:lnTo>
                  <a:lnTo>
                    <a:pt x="211710" y="52450"/>
                  </a:lnTo>
                  <a:lnTo>
                    <a:pt x="243332" y="32638"/>
                  </a:lnTo>
                  <a:lnTo>
                    <a:pt x="271019" y="9016"/>
                  </a:lnTo>
                  <a:lnTo>
                    <a:pt x="278893" y="0"/>
                  </a:lnTo>
                  <a:lnTo>
                    <a:pt x="278004" y="2032"/>
                  </a:lnTo>
                  <a:lnTo>
                    <a:pt x="271907" y="19812"/>
                  </a:lnTo>
                  <a:lnTo>
                    <a:pt x="248286" y="68325"/>
                  </a:lnTo>
                  <a:lnTo>
                    <a:pt x="221615" y="110744"/>
                  </a:lnTo>
                  <a:lnTo>
                    <a:pt x="184024" y="157353"/>
                  </a:lnTo>
                  <a:lnTo>
                    <a:pt x="135510" y="202819"/>
                  </a:lnTo>
                  <a:lnTo>
                    <a:pt x="75185" y="244347"/>
                  </a:lnTo>
                  <a:lnTo>
                    <a:pt x="39625" y="262128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7" name="Полилиния 18"/>
            <p:cNvSpPr>
              <a:spLocks noChangeArrowheads="1"/>
            </p:cNvSpPr>
            <p:nvPr/>
          </p:nvSpPr>
          <p:spPr bwMode="auto">
            <a:xfrm>
              <a:off x="4884733" y="1799854"/>
              <a:ext cx="568269" cy="211131"/>
            </a:xfrm>
            <a:custGeom>
              <a:avLst/>
              <a:gdLst>
                <a:gd name="T0" fmla="*/ 293517 w 568579"/>
                <a:gd name="T1" fmla="*/ 208445 h 211582"/>
                <a:gd name="T2" fmla="*/ 245314 w 568579"/>
                <a:gd name="T3" fmla="*/ 206569 h 211582"/>
                <a:gd name="T4" fmla="*/ 196984 w 568579"/>
                <a:gd name="T5" fmla="*/ 185172 h 211582"/>
                <a:gd name="T6" fmla="*/ 153589 w 568579"/>
                <a:gd name="T7" fmla="*/ 160775 h 211582"/>
                <a:gd name="T8" fmla="*/ 99443 w 568579"/>
                <a:gd name="T9" fmla="*/ 119736 h 211582"/>
                <a:gd name="T10" fmla="*/ 44282 w 568579"/>
                <a:gd name="T11" fmla="*/ 63309 h 211582"/>
                <a:gd name="T12" fmla="*/ 6830 w 568579"/>
                <a:gd name="T13" fmla="*/ 11635 h 211582"/>
                <a:gd name="T14" fmla="*/ 0 w 568579"/>
                <a:gd name="T15" fmla="*/ 0 h 211582"/>
                <a:gd name="T16" fmla="*/ 57060 w 568579"/>
                <a:gd name="T17" fmla="*/ 13639 h 211582"/>
                <a:gd name="T18" fmla="*/ 107283 w 568579"/>
                <a:gd name="T19" fmla="*/ 22270 h 211582"/>
                <a:gd name="T20" fmla="*/ 165483 w 568579"/>
                <a:gd name="T21" fmla="*/ 28151 h 211582"/>
                <a:gd name="T22" fmla="*/ 207864 w 568579"/>
                <a:gd name="T23" fmla="*/ 31153 h 211582"/>
                <a:gd name="T24" fmla="*/ 277827 w 568579"/>
                <a:gd name="T25" fmla="*/ 34032 h 211582"/>
                <a:gd name="T26" fmla="*/ 337797 w 568579"/>
                <a:gd name="T27" fmla="*/ 34032 h 211582"/>
                <a:gd name="T28" fmla="*/ 387139 w 568579"/>
                <a:gd name="T29" fmla="*/ 31153 h 211582"/>
                <a:gd name="T30" fmla="*/ 427497 w 568579"/>
                <a:gd name="T31" fmla="*/ 28151 h 211582"/>
                <a:gd name="T32" fmla="*/ 471903 w 568579"/>
                <a:gd name="T33" fmla="*/ 22270 h 211582"/>
                <a:gd name="T34" fmla="*/ 518082 w 568579"/>
                <a:gd name="T35" fmla="*/ 14639 h 211582"/>
                <a:gd name="T36" fmla="*/ 566412 w 568579"/>
                <a:gd name="T37" fmla="*/ 2879 h 211582"/>
                <a:gd name="T38" fmla="*/ 553634 w 568579"/>
                <a:gd name="T39" fmla="*/ 38912 h 211582"/>
                <a:gd name="T40" fmla="*/ 527066 w 568579"/>
                <a:gd name="T41" fmla="*/ 97465 h 211582"/>
                <a:gd name="T42" fmla="*/ 500369 w 568579"/>
                <a:gd name="T43" fmla="*/ 141256 h 211582"/>
                <a:gd name="T44" fmla="*/ 475700 w 568579"/>
                <a:gd name="T45" fmla="*/ 171411 h 211582"/>
                <a:gd name="T46" fmla="*/ 463933 w 568579"/>
                <a:gd name="T47" fmla="*/ 182171 h 211582"/>
                <a:gd name="T48" fmla="*/ 405862 w 568579"/>
                <a:gd name="T49" fmla="*/ 197684 h 211582"/>
                <a:gd name="T50" fmla="*/ 352599 w 568579"/>
                <a:gd name="T51" fmla="*/ 205566 h 2115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8579"/>
                <a:gd name="T79" fmla="*/ 0 h 211582"/>
                <a:gd name="T80" fmla="*/ 568579 w 568579"/>
                <a:gd name="T81" fmla="*/ 211582 h 21158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8579" h="211582">
                  <a:moveTo>
                    <a:pt x="294639" y="211581"/>
                  </a:moveTo>
                  <a:lnTo>
                    <a:pt x="246252" y="209677"/>
                  </a:lnTo>
                  <a:lnTo>
                    <a:pt x="197739" y="187959"/>
                  </a:lnTo>
                  <a:lnTo>
                    <a:pt x="154177" y="163194"/>
                  </a:lnTo>
                  <a:lnTo>
                    <a:pt x="99821" y="121538"/>
                  </a:lnTo>
                  <a:lnTo>
                    <a:pt x="44450" y="64262"/>
                  </a:lnTo>
                  <a:lnTo>
                    <a:pt x="6858" y="11810"/>
                  </a:lnTo>
                  <a:lnTo>
                    <a:pt x="0" y="0"/>
                  </a:lnTo>
                  <a:lnTo>
                    <a:pt x="57277" y="13843"/>
                  </a:lnTo>
                  <a:lnTo>
                    <a:pt x="107696" y="22606"/>
                  </a:lnTo>
                  <a:lnTo>
                    <a:pt x="166115" y="28575"/>
                  </a:lnTo>
                  <a:lnTo>
                    <a:pt x="208660" y="31622"/>
                  </a:lnTo>
                  <a:lnTo>
                    <a:pt x="278891" y="34544"/>
                  </a:lnTo>
                  <a:lnTo>
                    <a:pt x="339089" y="34544"/>
                  </a:lnTo>
                  <a:lnTo>
                    <a:pt x="388620" y="31622"/>
                  </a:lnTo>
                  <a:lnTo>
                    <a:pt x="429133" y="28575"/>
                  </a:lnTo>
                  <a:lnTo>
                    <a:pt x="473709" y="22606"/>
                  </a:lnTo>
                  <a:lnTo>
                    <a:pt x="520064" y="14859"/>
                  </a:lnTo>
                  <a:lnTo>
                    <a:pt x="568578" y="2921"/>
                  </a:lnTo>
                  <a:lnTo>
                    <a:pt x="555752" y="39497"/>
                  </a:lnTo>
                  <a:lnTo>
                    <a:pt x="529082" y="98932"/>
                  </a:lnTo>
                  <a:lnTo>
                    <a:pt x="502284" y="143382"/>
                  </a:lnTo>
                  <a:lnTo>
                    <a:pt x="477520" y="173990"/>
                  </a:lnTo>
                  <a:lnTo>
                    <a:pt x="465708" y="184912"/>
                  </a:lnTo>
                  <a:lnTo>
                    <a:pt x="407415" y="200659"/>
                  </a:lnTo>
                  <a:lnTo>
                    <a:pt x="353948" y="208660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8" name="Полилиния 19"/>
            <p:cNvSpPr>
              <a:spLocks noChangeArrowheads="1"/>
            </p:cNvSpPr>
            <p:nvPr/>
          </p:nvSpPr>
          <p:spPr bwMode="auto">
            <a:xfrm>
              <a:off x="4729174" y="1720482"/>
              <a:ext cx="401598" cy="288916"/>
            </a:xfrm>
            <a:custGeom>
              <a:avLst/>
              <a:gdLst>
                <a:gd name="T0" fmla="*/ 153873 w 402464"/>
                <a:gd name="T1" fmla="*/ 78412 h 289816"/>
                <a:gd name="T2" fmla="*/ 186898 w 402464"/>
                <a:gd name="T3" fmla="*/ 127746 h 289816"/>
                <a:gd name="T4" fmla="*/ 222051 w 402464"/>
                <a:gd name="T5" fmla="*/ 169372 h 289816"/>
                <a:gd name="T6" fmla="*/ 268714 w 402464"/>
                <a:gd name="T7" fmla="*/ 211003 h 289816"/>
                <a:gd name="T8" fmla="*/ 326259 w 402464"/>
                <a:gd name="T9" fmla="*/ 250642 h 289816"/>
                <a:gd name="T10" fmla="*/ 372047 w 402464"/>
                <a:gd name="T11" fmla="*/ 273881 h 289816"/>
                <a:gd name="T12" fmla="*/ 396440 w 402464"/>
                <a:gd name="T13" fmla="*/ 283574 h 289816"/>
                <a:gd name="T14" fmla="*/ 354534 w 402464"/>
                <a:gd name="T15" fmla="*/ 277732 h 289816"/>
                <a:gd name="T16" fmla="*/ 303867 w 402464"/>
                <a:gd name="T17" fmla="*/ 267170 h 289816"/>
                <a:gd name="T18" fmla="*/ 247323 w 402464"/>
                <a:gd name="T19" fmla="*/ 249649 h 289816"/>
                <a:gd name="T20" fmla="*/ 189903 w 402464"/>
                <a:gd name="T21" fmla="*/ 222559 h 289816"/>
                <a:gd name="T22" fmla="*/ 132357 w 402464"/>
                <a:gd name="T23" fmla="*/ 186771 h 289816"/>
                <a:gd name="T24" fmla="*/ 79814 w 402464"/>
                <a:gd name="T25" fmla="*/ 138432 h 289816"/>
                <a:gd name="T26" fmla="*/ 55419 w 402464"/>
                <a:gd name="T27" fmla="*/ 109352 h 289816"/>
                <a:gd name="T28" fmla="*/ 34027 w 402464"/>
                <a:gd name="T29" fmla="*/ 76423 h 289816"/>
                <a:gd name="T30" fmla="*/ 15512 w 402464"/>
                <a:gd name="T31" fmla="*/ 40634 h 289816"/>
                <a:gd name="T32" fmla="*/ 0 w 402464"/>
                <a:gd name="T33" fmla="*/ 0 h 289816"/>
                <a:gd name="T34" fmla="*/ 16512 w 402464"/>
                <a:gd name="T35" fmla="*/ 16404 h 289816"/>
                <a:gd name="T36" fmla="*/ 52541 w 402464"/>
                <a:gd name="T37" fmla="*/ 38646 h 289816"/>
                <a:gd name="T38" fmla="*/ 78814 w 402464"/>
                <a:gd name="T39" fmla="*/ 52191 h 289816"/>
                <a:gd name="T40" fmla="*/ 112842 w 402464"/>
                <a:gd name="T41" fmla="*/ 65737 h 28981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2464"/>
                <a:gd name="T64" fmla="*/ 0 h 289816"/>
                <a:gd name="T65" fmla="*/ 402464 w 402464"/>
                <a:gd name="T66" fmla="*/ 289816 h 28981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2464" h="289816">
                  <a:moveTo>
                    <a:pt x="156211" y="80138"/>
                  </a:moveTo>
                  <a:lnTo>
                    <a:pt x="189738" y="130557"/>
                  </a:lnTo>
                  <a:lnTo>
                    <a:pt x="225425" y="173101"/>
                  </a:lnTo>
                  <a:lnTo>
                    <a:pt x="272796" y="215647"/>
                  </a:lnTo>
                  <a:lnTo>
                    <a:pt x="331217" y="256160"/>
                  </a:lnTo>
                  <a:lnTo>
                    <a:pt x="377699" y="279909"/>
                  </a:lnTo>
                  <a:lnTo>
                    <a:pt x="402463" y="289815"/>
                  </a:lnTo>
                  <a:lnTo>
                    <a:pt x="359919" y="283845"/>
                  </a:lnTo>
                  <a:lnTo>
                    <a:pt x="308483" y="273050"/>
                  </a:lnTo>
                  <a:lnTo>
                    <a:pt x="251080" y="255144"/>
                  </a:lnTo>
                  <a:lnTo>
                    <a:pt x="192787" y="227457"/>
                  </a:lnTo>
                  <a:lnTo>
                    <a:pt x="134367" y="190882"/>
                  </a:lnTo>
                  <a:lnTo>
                    <a:pt x="81026" y="141479"/>
                  </a:lnTo>
                  <a:lnTo>
                    <a:pt x="56262" y="111760"/>
                  </a:lnTo>
                  <a:lnTo>
                    <a:pt x="34544" y="78106"/>
                  </a:lnTo>
                  <a:lnTo>
                    <a:pt x="15749" y="41529"/>
                  </a:lnTo>
                  <a:lnTo>
                    <a:pt x="0" y="0"/>
                  </a:lnTo>
                  <a:lnTo>
                    <a:pt x="16764" y="16765"/>
                  </a:lnTo>
                  <a:lnTo>
                    <a:pt x="53340" y="39497"/>
                  </a:lnTo>
                  <a:lnTo>
                    <a:pt x="80011" y="53341"/>
                  </a:lnTo>
                  <a:lnTo>
                    <a:pt x="114555" y="67184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9" name="Полилиния 20"/>
            <p:cNvSpPr>
              <a:spLocks noChangeArrowheads="1"/>
            </p:cNvSpPr>
            <p:nvPr/>
          </p:nvSpPr>
          <p:spPr bwMode="auto">
            <a:xfrm>
              <a:off x="4238685" y="169544"/>
              <a:ext cx="990503" cy="1025493"/>
            </a:xfrm>
            <a:custGeom>
              <a:avLst/>
              <a:gdLst>
                <a:gd name="T0" fmla="*/ 563368 w 990855"/>
                <a:gd name="T1" fmla="*/ 976494 h 1025780"/>
                <a:gd name="T2" fmla="*/ 500149 w 990855"/>
                <a:gd name="T3" fmla="*/ 878643 h 1025780"/>
                <a:gd name="T4" fmla="*/ 399563 w 990855"/>
                <a:gd name="T5" fmla="*/ 803732 h 1025780"/>
                <a:gd name="T6" fmla="*/ 328492 w 990855"/>
                <a:gd name="T7" fmla="*/ 785861 h 1025780"/>
                <a:gd name="T8" fmla="*/ 244628 w 990855"/>
                <a:gd name="T9" fmla="*/ 789790 h 1025780"/>
                <a:gd name="T10" fmla="*/ 173683 w 990855"/>
                <a:gd name="T11" fmla="*/ 809561 h 1025780"/>
                <a:gd name="T12" fmla="*/ 92732 w 990855"/>
                <a:gd name="T13" fmla="*/ 809561 h 1025780"/>
                <a:gd name="T14" fmla="*/ 36484 w 990855"/>
                <a:gd name="T15" fmla="*/ 774071 h 1025780"/>
                <a:gd name="T16" fmla="*/ 5955 w 990855"/>
                <a:gd name="T17" fmla="*/ 714881 h 1025780"/>
                <a:gd name="T18" fmla="*/ 0 w 990855"/>
                <a:gd name="T19" fmla="*/ 644660 h 1025780"/>
                <a:gd name="T20" fmla="*/ 19763 w 990855"/>
                <a:gd name="T21" fmla="*/ 573677 h 1025780"/>
                <a:gd name="T22" fmla="*/ 64101 w 990855"/>
                <a:gd name="T23" fmla="*/ 513343 h 1025780"/>
                <a:gd name="T24" fmla="*/ 114520 w 990855"/>
                <a:gd name="T25" fmla="*/ 483810 h 1025780"/>
                <a:gd name="T26" fmla="*/ 204213 w 990855"/>
                <a:gd name="T27" fmla="*/ 472911 h 1025780"/>
                <a:gd name="T28" fmla="*/ 178623 w 990855"/>
                <a:gd name="T29" fmla="*/ 453263 h 1025780"/>
                <a:gd name="T30" fmla="*/ 136189 w 990855"/>
                <a:gd name="T31" fmla="*/ 397876 h 1025780"/>
                <a:gd name="T32" fmla="*/ 124279 w 990855"/>
                <a:gd name="T33" fmla="*/ 344638 h 1025780"/>
                <a:gd name="T34" fmla="*/ 135172 w 990855"/>
                <a:gd name="T35" fmla="*/ 296218 h 1025780"/>
                <a:gd name="T36" fmla="*/ 185465 w 990855"/>
                <a:gd name="T37" fmla="*/ 223210 h 1025780"/>
                <a:gd name="T38" fmla="*/ 282129 w 990855"/>
                <a:gd name="T39" fmla="*/ 149058 h 1025780"/>
                <a:gd name="T40" fmla="*/ 356107 w 990855"/>
                <a:gd name="T41" fmla="*/ 122445 h 1025780"/>
                <a:gd name="T42" fmla="*/ 433135 w 990855"/>
                <a:gd name="T43" fmla="*/ 129416 h 1025780"/>
                <a:gd name="T44" fmla="*/ 481403 w 990855"/>
                <a:gd name="T45" fmla="*/ 158947 h 1025780"/>
                <a:gd name="T46" fmla="*/ 497236 w 990855"/>
                <a:gd name="T47" fmla="*/ 171877 h 1025780"/>
                <a:gd name="T48" fmla="*/ 499136 w 990855"/>
                <a:gd name="T49" fmla="*/ 112554 h 1025780"/>
                <a:gd name="T50" fmla="*/ 528782 w 990855"/>
                <a:gd name="T51" fmla="*/ 59190 h 1025780"/>
                <a:gd name="T52" fmla="*/ 605806 w 990855"/>
                <a:gd name="T53" fmla="*/ 14832 h 1025780"/>
                <a:gd name="T54" fmla="*/ 704365 w 990855"/>
                <a:gd name="T55" fmla="*/ 0 h 1025780"/>
                <a:gd name="T56" fmla="*/ 809895 w 990855"/>
                <a:gd name="T57" fmla="*/ 17745 h 1025780"/>
                <a:gd name="T58" fmla="*/ 897686 w 990855"/>
                <a:gd name="T59" fmla="*/ 70091 h 1025780"/>
                <a:gd name="T60" fmla="*/ 936199 w 990855"/>
                <a:gd name="T61" fmla="*/ 119529 h 1025780"/>
                <a:gd name="T62" fmla="*/ 956848 w 990855"/>
                <a:gd name="T63" fmla="*/ 180619 h 1025780"/>
                <a:gd name="T64" fmla="*/ 955962 w 990855"/>
                <a:gd name="T65" fmla="*/ 252741 h 1025780"/>
                <a:gd name="T66" fmla="*/ 934172 w 990855"/>
                <a:gd name="T67" fmla="*/ 323849 h 1025780"/>
                <a:gd name="T68" fmla="*/ 907566 w 990855"/>
                <a:gd name="T69" fmla="*/ 405857 h 1025780"/>
                <a:gd name="T70" fmla="*/ 892746 w 990855"/>
                <a:gd name="T71" fmla="*/ 504474 h 1025780"/>
                <a:gd name="T72" fmla="*/ 913521 w 990855"/>
                <a:gd name="T73" fmla="*/ 616141 h 1025780"/>
                <a:gd name="T74" fmla="*/ 970783 w 990855"/>
                <a:gd name="T75" fmla="*/ 718811 h 1025780"/>
                <a:gd name="T76" fmla="*/ 988393 w 990855"/>
                <a:gd name="T77" fmla="*/ 769131 h 1025780"/>
                <a:gd name="T78" fmla="*/ 986492 w 990855"/>
                <a:gd name="T79" fmla="*/ 792831 h 1025780"/>
                <a:gd name="T80" fmla="*/ 974584 w 990855"/>
                <a:gd name="T81" fmla="*/ 811465 h 1025780"/>
                <a:gd name="T82" fmla="*/ 926317 w 990855"/>
                <a:gd name="T83" fmla="*/ 834278 h 1025780"/>
                <a:gd name="T84" fmla="*/ 825602 w 990855"/>
                <a:gd name="T85" fmla="*/ 862924 h 1025780"/>
                <a:gd name="T86" fmla="*/ 753774 w 990855"/>
                <a:gd name="T87" fmla="*/ 915147 h 1025780"/>
                <a:gd name="T88" fmla="*/ 684729 w 990855"/>
                <a:gd name="T89" fmla="*/ 999055 h 1025780"/>
                <a:gd name="T90" fmla="*/ 664968 w 990855"/>
                <a:gd name="T91" fmla="*/ 1016926 h 1025780"/>
                <a:gd name="T92" fmla="*/ 633298 w 990855"/>
                <a:gd name="T93" fmla="*/ 1023770 h 1025780"/>
                <a:gd name="T94" fmla="*/ 596812 w 990855"/>
                <a:gd name="T95" fmla="*/ 1012997 h 102578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90855"/>
                <a:gd name="T145" fmla="*/ 0 h 1025780"/>
                <a:gd name="T146" fmla="*/ 990855 w 990855"/>
                <a:gd name="T147" fmla="*/ 1025780 h 102578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90855" h="1025780">
                  <a:moveTo>
                    <a:pt x="565657" y="981329"/>
                  </a:moveTo>
                  <a:lnTo>
                    <a:pt x="564769" y="978409"/>
                  </a:lnTo>
                  <a:lnTo>
                    <a:pt x="544957" y="940817"/>
                  </a:lnTo>
                  <a:lnTo>
                    <a:pt x="501395" y="880365"/>
                  </a:lnTo>
                  <a:lnTo>
                    <a:pt x="456819" y="838835"/>
                  </a:lnTo>
                  <a:lnTo>
                    <a:pt x="400557" y="805307"/>
                  </a:lnTo>
                  <a:lnTo>
                    <a:pt x="366902" y="794385"/>
                  </a:lnTo>
                  <a:lnTo>
                    <a:pt x="329311" y="787401"/>
                  </a:lnTo>
                  <a:lnTo>
                    <a:pt x="289813" y="786384"/>
                  </a:lnTo>
                  <a:lnTo>
                    <a:pt x="245237" y="791337"/>
                  </a:lnTo>
                  <a:lnTo>
                    <a:pt x="197738" y="804292"/>
                  </a:lnTo>
                  <a:lnTo>
                    <a:pt x="174117" y="811150"/>
                  </a:lnTo>
                  <a:lnTo>
                    <a:pt x="130556" y="816103"/>
                  </a:lnTo>
                  <a:lnTo>
                    <a:pt x="92963" y="811150"/>
                  </a:lnTo>
                  <a:lnTo>
                    <a:pt x="62357" y="796290"/>
                  </a:lnTo>
                  <a:lnTo>
                    <a:pt x="36575" y="775590"/>
                  </a:lnTo>
                  <a:lnTo>
                    <a:pt x="18795" y="747904"/>
                  </a:lnTo>
                  <a:lnTo>
                    <a:pt x="5969" y="716281"/>
                  </a:lnTo>
                  <a:lnTo>
                    <a:pt x="0" y="681609"/>
                  </a:lnTo>
                  <a:lnTo>
                    <a:pt x="0" y="645923"/>
                  </a:lnTo>
                  <a:lnTo>
                    <a:pt x="6857" y="609347"/>
                  </a:lnTo>
                  <a:lnTo>
                    <a:pt x="19812" y="574802"/>
                  </a:lnTo>
                  <a:lnTo>
                    <a:pt x="38607" y="542163"/>
                  </a:lnTo>
                  <a:lnTo>
                    <a:pt x="64262" y="514351"/>
                  </a:lnTo>
                  <a:lnTo>
                    <a:pt x="96900" y="492634"/>
                  </a:lnTo>
                  <a:lnTo>
                    <a:pt x="114807" y="484759"/>
                  </a:lnTo>
                  <a:lnTo>
                    <a:pt x="156209" y="474854"/>
                  </a:lnTo>
                  <a:lnTo>
                    <a:pt x="204724" y="473837"/>
                  </a:lnTo>
                  <a:lnTo>
                    <a:pt x="200787" y="471805"/>
                  </a:lnTo>
                  <a:lnTo>
                    <a:pt x="179069" y="454152"/>
                  </a:lnTo>
                  <a:lnTo>
                    <a:pt x="149351" y="421387"/>
                  </a:lnTo>
                  <a:lnTo>
                    <a:pt x="136525" y="398654"/>
                  </a:lnTo>
                  <a:lnTo>
                    <a:pt x="127634" y="373888"/>
                  </a:lnTo>
                  <a:lnTo>
                    <a:pt x="124587" y="345313"/>
                  </a:lnTo>
                  <a:lnTo>
                    <a:pt x="125602" y="330455"/>
                  </a:lnTo>
                  <a:lnTo>
                    <a:pt x="135508" y="296799"/>
                  </a:lnTo>
                  <a:lnTo>
                    <a:pt x="154305" y="261240"/>
                  </a:lnTo>
                  <a:lnTo>
                    <a:pt x="185927" y="223648"/>
                  </a:lnTo>
                  <a:lnTo>
                    <a:pt x="233425" y="182118"/>
                  </a:lnTo>
                  <a:lnTo>
                    <a:pt x="282829" y="149352"/>
                  </a:lnTo>
                  <a:lnTo>
                    <a:pt x="326389" y="129668"/>
                  </a:lnTo>
                  <a:lnTo>
                    <a:pt x="356996" y="122683"/>
                  </a:lnTo>
                  <a:lnTo>
                    <a:pt x="383667" y="120651"/>
                  </a:lnTo>
                  <a:lnTo>
                    <a:pt x="434213" y="129668"/>
                  </a:lnTo>
                  <a:lnTo>
                    <a:pt x="454025" y="138431"/>
                  </a:lnTo>
                  <a:lnTo>
                    <a:pt x="482600" y="159258"/>
                  </a:lnTo>
                  <a:lnTo>
                    <a:pt x="499363" y="177165"/>
                  </a:lnTo>
                  <a:lnTo>
                    <a:pt x="498475" y="172213"/>
                  </a:lnTo>
                  <a:lnTo>
                    <a:pt x="496443" y="137542"/>
                  </a:lnTo>
                  <a:lnTo>
                    <a:pt x="500380" y="112777"/>
                  </a:lnTo>
                  <a:lnTo>
                    <a:pt x="510286" y="85979"/>
                  </a:lnTo>
                  <a:lnTo>
                    <a:pt x="530098" y="59309"/>
                  </a:lnTo>
                  <a:lnTo>
                    <a:pt x="561720" y="34545"/>
                  </a:lnTo>
                  <a:lnTo>
                    <a:pt x="607313" y="14860"/>
                  </a:lnTo>
                  <a:lnTo>
                    <a:pt x="655700" y="2922"/>
                  </a:lnTo>
                  <a:lnTo>
                    <a:pt x="706119" y="0"/>
                  </a:lnTo>
                  <a:lnTo>
                    <a:pt x="758444" y="4064"/>
                  </a:lnTo>
                  <a:lnTo>
                    <a:pt x="811911" y="17780"/>
                  </a:lnTo>
                  <a:lnTo>
                    <a:pt x="860298" y="40640"/>
                  </a:lnTo>
                  <a:lnTo>
                    <a:pt x="899921" y="70231"/>
                  </a:lnTo>
                  <a:lnTo>
                    <a:pt x="921638" y="93981"/>
                  </a:lnTo>
                  <a:lnTo>
                    <a:pt x="938530" y="119761"/>
                  </a:lnTo>
                  <a:lnTo>
                    <a:pt x="951357" y="149352"/>
                  </a:lnTo>
                  <a:lnTo>
                    <a:pt x="959231" y="180976"/>
                  </a:lnTo>
                  <a:lnTo>
                    <a:pt x="962279" y="215647"/>
                  </a:lnTo>
                  <a:lnTo>
                    <a:pt x="958342" y="253238"/>
                  </a:lnTo>
                  <a:lnTo>
                    <a:pt x="948436" y="292862"/>
                  </a:lnTo>
                  <a:lnTo>
                    <a:pt x="936498" y="324486"/>
                  </a:lnTo>
                  <a:lnTo>
                    <a:pt x="922655" y="362966"/>
                  </a:lnTo>
                  <a:lnTo>
                    <a:pt x="909827" y="406655"/>
                  </a:lnTo>
                  <a:lnTo>
                    <a:pt x="899032" y="454152"/>
                  </a:lnTo>
                  <a:lnTo>
                    <a:pt x="894969" y="505461"/>
                  </a:lnTo>
                  <a:lnTo>
                    <a:pt x="899921" y="560833"/>
                  </a:lnTo>
                  <a:lnTo>
                    <a:pt x="915796" y="617348"/>
                  </a:lnTo>
                  <a:lnTo>
                    <a:pt x="946404" y="675640"/>
                  </a:lnTo>
                  <a:lnTo>
                    <a:pt x="973200" y="720218"/>
                  </a:lnTo>
                  <a:lnTo>
                    <a:pt x="987932" y="755778"/>
                  </a:lnTo>
                  <a:lnTo>
                    <a:pt x="990854" y="770637"/>
                  </a:lnTo>
                  <a:lnTo>
                    <a:pt x="990854" y="783464"/>
                  </a:lnTo>
                  <a:lnTo>
                    <a:pt x="988949" y="794385"/>
                  </a:lnTo>
                  <a:lnTo>
                    <a:pt x="983995" y="804292"/>
                  </a:lnTo>
                  <a:lnTo>
                    <a:pt x="977011" y="813054"/>
                  </a:lnTo>
                  <a:lnTo>
                    <a:pt x="968248" y="820167"/>
                  </a:lnTo>
                  <a:lnTo>
                    <a:pt x="928624" y="835915"/>
                  </a:lnTo>
                  <a:lnTo>
                    <a:pt x="859408" y="851790"/>
                  </a:lnTo>
                  <a:lnTo>
                    <a:pt x="827658" y="864617"/>
                  </a:lnTo>
                  <a:lnTo>
                    <a:pt x="797051" y="883412"/>
                  </a:lnTo>
                  <a:lnTo>
                    <a:pt x="755650" y="916940"/>
                  </a:lnTo>
                  <a:lnTo>
                    <a:pt x="703199" y="974345"/>
                  </a:lnTo>
                  <a:lnTo>
                    <a:pt x="686434" y="1001015"/>
                  </a:lnTo>
                  <a:lnTo>
                    <a:pt x="678433" y="1010920"/>
                  </a:lnTo>
                  <a:lnTo>
                    <a:pt x="666623" y="1018921"/>
                  </a:lnTo>
                  <a:lnTo>
                    <a:pt x="651763" y="1023875"/>
                  </a:lnTo>
                  <a:lnTo>
                    <a:pt x="634873" y="1025779"/>
                  </a:lnTo>
                  <a:lnTo>
                    <a:pt x="617093" y="1022859"/>
                  </a:lnTo>
                  <a:lnTo>
                    <a:pt x="598296" y="1014984"/>
                  </a:lnTo>
                  <a:lnTo>
                    <a:pt x="581532" y="100215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0" name="Полилиния 21"/>
            <p:cNvSpPr>
              <a:spLocks noChangeArrowheads="1"/>
            </p:cNvSpPr>
            <p:nvPr/>
          </p:nvSpPr>
          <p:spPr bwMode="auto">
            <a:xfrm>
              <a:off x="4776794" y="223517"/>
              <a:ext cx="219053" cy="228593"/>
            </a:xfrm>
            <a:custGeom>
              <a:avLst/>
              <a:gdLst>
                <a:gd name="T0" fmla="*/ 21153 w 218568"/>
                <a:gd name="T1" fmla="*/ 228544 h 228601"/>
                <a:gd name="T2" fmla="*/ 15089 w 218568"/>
                <a:gd name="T3" fmla="*/ 226512 h 228601"/>
                <a:gd name="T4" fmla="*/ 5029 w 218568"/>
                <a:gd name="T5" fmla="*/ 217622 h 228601"/>
                <a:gd name="T6" fmla="*/ 0 w 218568"/>
                <a:gd name="T7" fmla="*/ 210771 h 228601"/>
                <a:gd name="T8" fmla="*/ 5029 w 218568"/>
                <a:gd name="T9" fmla="*/ 215590 h 228601"/>
                <a:gd name="T10" fmla="*/ 2967 w 218568"/>
                <a:gd name="T11" fmla="*/ 187022 h 228601"/>
                <a:gd name="T12" fmla="*/ 4000 w 218568"/>
                <a:gd name="T13" fmla="*/ 157318 h 228601"/>
                <a:gd name="T14" fmla="*/ 7999 w 218568"/>
                <a:gd name="T15" fmla="*/ 121765 h 228601"/>
                <a:gd name="T16" fmla="*/ 19089 w 218568"/>
                <a:gd name="T17" fmla="*/ 85070 h 228601"/>
                <a:gd name="T18" fmla="*/ 37147 w 218568"/>
                <a:gd name="T19" fmla="*/ 50532 h 228601"/>
                <a:gd name="T20" fmla="*/ 64365 w 218568"/>
                <a:gd name="T21" fmla="*/ 21711 h 228601"/>
                <a:gd name="T22" fmla="*/ 104477 w 218568"/>
                <a:gd name="T23" fmla="*/ 3048 h 228601"/>
                <a:gd name="T24" fmla="*/ 111443 w 218568"/>
                <a:gd name="T25" fmla="*/ 1016 h 228601"/>
                <a:gd name="T26" fmla="*/ 114538 w 218568"/>
                <a:gd name="T27" fmla="*/ 1016 h 228601"/>
                <a:gd name="T28" fmla="*/ 118537 w 218568"/>
                <a:gd name="T29" fmla="*/ 0 h 228601"/>
                <a:gd name="T30" fmla="*/ 177743 w 218568"/>
                <a:gd name="T31" fmla="*/ 22854 h 228601"/>
                <a:gd name="T32" fmla="*/ 198894 w 218568"/>
                <a:gd name="T33" fmla="*/ 36570 h 228601"/>
                <a:gd name="T34" fmla="*/ 213990 w 218568"/>
                <a:gd name="T35" fmla="*/ 50532 h 228601"/>
                <a:gd name="T36" fmla="*/ 221983 w 218568"/>
                <a:gd name="T37" fmla="*/ 61327 h 228601"/>
                <a:gd name="T38" fmla="*/ 221983 w 218568"/>
                <a:gd name="T39" fmla="*/ 68313 h 228601"/>
                <a:gd name="T40" fmla="*/ 211923 w 218568"/>
                <a:gd name="T41" fmla="*/ 70345 h 228601"/>
                <a:gd name="T42" fmla="*/ 174776 w 218568"/>
                <a:gd name="T43" fmla="*/ 59423 h 228601"/>
                <a:gd name="T44" fmla="*/ 158653 w 218568"/>
                <a:gd name="T45" fmla="*/ 60438 h 228601"/>
                <a:gd name="T46" fmla="*/ 143560 w 218568"/>
                <a:gd name="T47" fmla="*/ 65391 h 228601"/>
                <a:gd name="T48" fmla="*/ 129630 w 218568"/>
                <a:gd name="T49" fmla="*/ 74147 h 228601"/>
                <a:gd name="T50" fmla="*/ 105380 w 218568"/>
                <a:gd name="T51" fmla="*/ 100938 h 228601"/>
                <a:gd name="T52" fmla="*/ 76359 w 218568"/>
                <a:gd name="T53" fmla="*/ 152365 h 228601"/>
                <a:gd name="T54" fmla="*/ 44243 w 218568"/>
                <a:gd name="T55" fmla="*/ 213693 h 228601"/>
                <a:gd name="T56" fmla="*/ 36116 w 218568"/>
                <a:gd name="T57" fmla="*/ 222575 h 228601"/>
                <a:gd name="T58" fmla="*/ 29150 w 218568"/>
                <a:gd name="T59" fmla="*/ 227529 h 2286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8568"/>
                <a:gd name="T91" fmla="*/ 0 h 228601"/>
                <a:gd name="T92" fmla="*/ 218568 w 218568"/>
                <a:gd name="T93" fmla="*/ 228601 h 22860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8568" h="228601">
                  <a:moveTo>
                    <a:pt x="20827" y="228600"/>
                  </a:moveTo>
                  <a:lnTo>
                    <a:pt x="14858" y="226568"/>
                  </a:lnTo>
                  <a:lnTo>
                    <a:pt x="4952" y="217678"/>
                  </a:lnTo>
                  <a:lnTo>
                    <a:pt x="0" y="210820"/>
                  </a:lnTo>
                  <a:lnTo>
                    <a:pt x="4952" y="215646"/>
                  </a:lnTo>
                  <a:lnTo>
                    <a:pt x="2920" y="187071"/>
                  </a:lnTo>
                  <a:lnTo>
                    <a:pt x="3937" y="157353"/>
                  </a:lnTo>
                  <a:lnTo>
                    <a:pt x="7874" y="121793"/>
                  </a:lnTo>
                  <a:lnTo>
                    <a:pt x="18795" y="85091"/>
                  </a:lnTo>
                  <a:lnTo>
                    <a:pt x="36575" y="50546"/>
                  </a:lnTo>
                  <a:lnTo>
                    <a:pt x="63373" y="21718"/>
                  </a:lnTo>
                  <a:lnTo>
                    <a:pt x="102869" y="3048"/>
                  </a:lnTo>
                  <a:lnTo>
                    <a:pt x="109727" y="1016"/>
                  </a:lnTo>
                  <a:lnTo>
                    <a:pt x="112775" y="1016"/>
                  </a:lnTo>
                  <a:lnTo>
                    <a:pt x="116712" y="0"/>
                  </a:lnTo>
                  <a:lnTo>
                    <a:pt x="175006" y="22861"/>
                  </a:lnTo>
                  <a:lnTo>
                    <a:pt x="195833" y="36577"/>
                  </a:lnTo>
                  <a:lnTo>
                    <a:pt x="210693" y="50546"/>
                  </a:lnTo>
                  <a:lnTo>
                    <a:pt x="218567" y="61341"/>
                  </a:lnTo>
                  <a:lnTo>
                    <a:pt x="218567" y="68327"/>
                  </a:lnTo>
                  <a:lnTo>
                    <a:pt x="208661" y="70359"/>
                  </a:lnTo>
                  <a:lnTo>
                    <a:pt x="172085" y="59437"/>
                  </a:lnTo>
                  <a:lnTo>
                    <a:pt x="156210" y="60452"/>
                  </a:lnTo>
                  <a:lnTo>
                    <a:pt x="141350" y="65405"/>
                  </a:lnTo>
                  <a:lnTo>
                    <a:pt x="127635" y="74168"/>
                  </a:lnTo>
                  <a:lnTo>
                    <a:pt x="103758" y="100966"/>
                  </a:lnTo>
                  <a:lnTo>
                    <a:pt x="75183" y="152400"/>
                  </a:lnTo>
                  <a:lnTo>
                    <a:pt x="43561" y="213742"/>
                  </a:lnTo>
                  <a:lnTo>
                    <a:pt x="35560" y="222631"/>
                  </a:lnTo>
                  <a:lnTo>
                    <a:pt x="28701" y="227585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1" name="Полилиния 22"/>
            <p:cNvSpPr>
              <a:spLocks noChangeArrowheads="1"/>
            </p:cNvSpPr>
            <p:nvPr/>
          </p:nvSpPr>
          <p:spPr bwMode="auto">
            <a:xfrm>
              <a:off x="4372022" y="215579"/>
              <a:ext cx="785735" cy="795313"/>
            </a:xfrm>
            <a:custGeom>
              <a:avLst/>
              <a:gdLst>
                <a:gd name="T0" fmla="*/ 777721 w 785243"/>
                <a:gd name="T1" fmla="*/ 654139 h 795275"/>
                <a:gd name="T2" fmla="*/ 788693 w 785243"/>
                <a:gd name="T3" fmla="*/ 706484 h 795275"/>
                <a:gd name="T4" fmla="*/ 766753 w 785243"/>
                <a:gd name="T5" fmla="*/ 736210 h 795275"/>
                <a:gd name="T6" fmla="*/ 685371 w 785243"/>
                <a:gd name="T7" fmla="*/ 766958 h 795275"/>
                <a:gd name="T8" fmla="*/ 673507 w 785243"/>
                <a:gd name="T9" fmla="*/ 771911 h 795275"/>
                <a:gd name="T10" fmla="*/ 634729 w 785243"/>
                <a:gd name="T11" fmla="*/ 760982 h 795275"/>
                <a:gd name="T12" fmla="*/ 572226 w 785243"/>
                <a:gd name="T13" fmla="*/ 753107 h 795275"/>
                <a:gd name="T14" fmla="*/ 530514 w 785243"/>
                <a:gd name="T15" fmla="*/ 765814 h 795275"/>
                <a:gd name="T16" fmla="*/ 487782 w 785243"/>
                <a:gd name="T17" fmla="*/ 795540 h 795275"/>
                <a:gd name="T18" fmla="*/ 465970 w 785243"/>
                <a:gd name="T19" fmla="*/ 791602 h 795275"/>
                <a:gd name="T20" fmla="*/ 390456 w 785243"/>
                <a:gd name="T21" fmla="*/ 716390 h 795275"/>
                <a:gd name="T22" fmla="*/ 302059 w 785243"/>
                <a:gd name="T23" fmla="*/ 659100 h 795275"/>
                <a:gd name="T24" fmla="*/ 238406 w 785243"/>
                <a:gd name="T25" fmla="*/ 643218 h 795275"/>
                <a:gd name="T26" fmla="*/ 115312 w 785243"/>
                <a:gd name="T27" fmla="*/ 645122 h 795275"/>
                <a:gd name="T28" fmla="*/ 45796 w 785243"/>
                <a:gd name="T29" fmla="*/ 646138 h 795275"/>
                <a:gd name="T30" fmla="*/ 13011 w 785243"/>
                <a:gd name="T31" fmla="*/ 619462 h 795275"/>
                <a:gd name="T32" fmla="*/ 0 w 785243"/>
                <a:gd name="T33" fmla="*/ 578934 h 795275"/>
                <a:gd name="T34" fmla="*/ 14923 w 785243"/>
                <a:gd name="T35" fmla="*/ 532438 h 795275"/>
                <a:gd name="T36" fmla="*/ 75514 w 785243"/>
                <a:gd name="T37" fmla="*/ 470053 h 795275"/>
                <a:gd name="T38" fmla="*/ 138145 w 785243"/>
                <a:gd name="T39" fmla="*/ 455195 h 795275"/>
                <a:gd name="T40" fmla="*/ 190699 w 785243"/>
                <a:gd name="T41" fmla="*/ 459131 h 795275"/>
                <a:gd name="T42" fmla="*/ 200649 w 785243"/>
                <a:gd name="T43" fmla="*/ 460148 h 795275"/>
                <a:gd name="T44" fmla="*/ 205624 w 785243"/>
                <a:gd name="T45" fmla="*/ 459131 h 795275"/>
                <a:gd name="T46" fmla="*/ 179856 w 785243"/>
                <a:gd name="T47" fmla="*/ 365117 h 795275"/>
                <a:gd name="T48" fmla="*/ 180751 w 785243"/>
                <a:gd name="T49" fmla="*/ 285975 h 795275"/>
                <a:gd name="T50" fmla="*/ 253331 w 785243"/>
                <a:gd name="T51" fmla="*/ 201872 h 795275"/>
                <a:gd name="T52" fmla="*/ 267235 w 785243"/>
                <a:gd name="T53" fmla="*/ 178116 h 795275"/>
                <a:gd name="T54" fmla="*/ 261239 w 785243"/>
                <a:gd name="T55" fmla="*/ 157281 h 795275"/>
                <a:gd name="T56" fmla="*/ 222589 w 785243"/>
                <a:gd name="T57" fmla="*/ 130597 h 795275"/>
                <a:gd name="T58" fmla="*/ 238406 w 785243"/>
                <a:gd name="T59" fmla="*/ 128692 h 795275"/>
                <a:gd name="T60" fmla="*/ 254351 w 785243"/>
                <a:gd name="T61" fmla="*/ 127549 h 795275"/>
                <a:gd name="T62" fmla="*/ 264300 w 785243"/>
                <a:gd name="T63" fmla="*/ 128692 h 795275"/>
                <a:gd name="T64" fmla="*/ 330759 w 785243"/>
                <a:gd name="T65" fmla="*/ 154354 h 795275"/>
                <a:gd name="T66" fmla="*/ 407294 w 785243"/>
                <a:gd name="T67" fmla="*/ 217747 h 795275"/>
                <a:gd name="T68" fmla="*/ 422217 w 785243"/>
                <a:gd name="T69" fmla="*/ 233502 h 795275"/>
                <a:gd name="T70" fmla="*/ 436121 w 785243"/>
                <a:gd name="T71" fmla="*/ 234519 h 795275"/>
                <a:gd name="T72" fmla="*/ 458954 w 785243"/>
                <a:gd name="T73" fmla="*/ 208858 h 795275"/>
                <a:gd name="T74" fmla="*/ 511507 w 785243"/>
                <a:gd name="T75" fmla="*/ 107858 h 795275"/>
                <a:gd name="T76" fmla="*/ 549266 w 785243"/>
                <a:gd name="T77" fmla="*/ 72283 h 795275"/>
                <a:gd name="T78" fmla="*/ 580135 w 785243"/>
                <a:gd name="T79" fmla="*/ 66315 h 795275"/>
                <a:gd name="T80" fmla="*/ 626822 w 785243"/>
                <a:gd name="T81" fmla="*/ 75212 h 795275"/>
                <a:gd name="T82" fmla="*/ 618913 w 785243"/>
                <a:gd name="T83" fmla="*/ 57424 h 795275"/>
                <a:gd name="T84" fmla="*/ 556282 w 785243"/>
                <a:gd name="T85" fmla="*/ 16771 h 795275"/>
                <a:gd name="T86" fmla="*/ 579115 w 785243"/>
                <a:gd name="T87" fmla="*/ 0 h 795275"/>
                <a:gd name="T88" fmla="*/ 657563 w 785243"/>
                <a:gd name="T89" fmla="*/ 10928 h 795275"/>
                <a:gd name="T90" fmla="*/ 722107 w 785243"/>
                <a:gd name="T91" fmla="*/ 45607 h 795275"/>
                <a:gd name="T92" fmla="*/ 756929 w 785243"/>
                <a:gd name="T93" fmla="*/ 88038 h 795275"/>
                <a:gd name="T94" fmla="*/ 774789 w 785243"/>
                <a:gd name="T95" fmla="*/ 144447 h 795275"/>
                <a:gd name="T96" fmla="*/ 772748 w 785243"/>
                <a:gd name="T97" fmla="*/ 214700 h 795275"/>
                <a:gd name="T98" fmla="*/ 746980 w 785243"/>
                <a:gd name="T99" fmla="*/ 297912 h 795275"/>
                <a:gd name="T100" fmla="*/ 716240 w 785243"/>
                <a:gd name="T101" fmla="*/ 391928 h 795275"/>
                <a:gd name="T102" fmla="*/ 709223 w 785243"/>
                <a:gd name="T103" fmla="*/ 476030 h 795275"/>
                <a:gd name="T104" fmla="*/ 730016 w 785243"/>
                <a:gd name="T105" fmla="*/ 570038 h 7952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5243"/>
                <a:gd name="T160" fmla="*/ 0 h 795275"/>
                <a:gd name="T161" fmla="*/ 785243 w 785243"/>
                <a:gd name="T162" fmla="*/ 795275 h 79527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5243" h="795275">
                  <a:moveTo>
                    <a:pt x="752603" y="617219"/>
                  </a:moveTo>
                  <a:lnTo>
                    <a:pt x="774319" y="653922"/>
                  </a:lnTo>
                  <a:lnTo>
                    <a:pt x="784225" y="683641"/>
                  </a:lnTo>
                  <a:lnTo>
                    <a:pt x="785242" y="706246"/>
                  </a:lnTo>
                  <a:lnTo>
                    <a:pt x="778256" y="723138"/>
                  </a:lnTo>
                  <a:lnTo>
                    <a:pt x="763398" y="735965"/>
                  </a:lnTo>
                  <a:lnTo>
                    <a:pt x="718058" y="755777"/>
                  </a:lnTo>
                  <a:lnTo>
                    <a:pt x="682372" y="766699"/>
                  </a:lnTo>
                  <a:lnTo>
                    <a:pt x="676530" y="769619"/>
                  </a:lnTo>
                  <a:lnTo>
                    <a:pt x="670561" y="771652"/>
                  </a:lnTo>
                  <a:lnTo>
                    <a:pt x="665607" y="774572"/>
                  </a:lnTo>
                  <a:lnTo>
                    <a:pt x="631953" y="760730"/>
                  </a:lnTo>
                  <a:lnTo>
                    <a:pt x="591439" y="752855"/>
                  </a:lnTo>
                  <a:lnTo>
                    <a:pt x="569723" y="752855"/>
                  </a:lnTo>
                  <a:lnTo>
                    <a:pt x="548894" y="756793"/>
                  </a:lnTo>
                  <a:lnTo>
                    <a:pt x="528193" y="765555"/>
                  </a:lnTo>
                  <a:lnTo>
                    <a:pt x="496443" y="790321"/>
                  </a:lnTo>
                  <a:lnTo>
                    <a:pt x="485649" y="795274"/>
                  </a:lnTo>
                  <a:lnTo>
                    <a:pt x="474726" y="795274"/>
                  </a:lnTo>
                  <a:lnTo>
                    <a:pt x="463931" y="791336"/>
                  </a:lnTo>
                  <a:lnTo>
                    <a:pt x="454025" y="784479"/>
                  </a:lnTo>
                  <a:lnTo>
                    <a:pt x="388748" y="716152"/>
                  </a:lnTo>
                  <a:lnTo>
                    <a:pt x="350139" y="684530"/>
                  </a:lnTo>
                  <a:lnTo>
                    <a:pt x="300737" y="658876"/>
                  </a:lnTo>
                  <a:lnTo>
                    <a:pt x="271018" y="649858"/>
                  </a:lnTo>
                  <a:lnTo>
                    <a:pt x="237363" y="643001"/>
                  </a:lnTo>
                  <a:lnTo>
                    <a:pt x="164212" y="639952"/>
                  </a:lnTo>
                  <a:lnTo>
                    <a:pt x="114808" y="644905"/>
                  </a:lnTo>
                  <a:lnTo>
                    <a:pt x="66294" y="651891"/>
                  </a:lnTo>
                  <a:lnTo>
                    <a:pt x="45593" y="645921"/>
                  </a:lnTo>
                  <a:lnTo>
                    <a:pt x="26670" y="634999"/>
                  </a:lnTo>
                  <a:lnTo>
                    <a:pt x="12955" y="619252"/>
                  </a:lnTo>
                  <a:lnTo>
                    <a:pt x="3049" y="600455"/>
                  </a:lnTo>
                  <a:lnTo>
                    <a:pt x="0" y="578738"/>
                  </a:lnTo>
                  <a:lnTo>
                    <a:pt x="3049" y="555878"/>
                  </a:lnTo>
                  <a:lnTo>
                    <a:pt x="14860" y="532256"/>
                  </a:lnTo>
                  <a:lnTo>
                    <a:pt x="31624" y="510413"/>
                  </a:lnTo>
                  <a:lnTo>
                    <a:pt x="75185" y="469899"/>
                  </a:lnTo>
                  <a:lnTo>
                    <a:pt x="80137" y="462914"/>
                  </a:lnTo>
                  <a:lnTo>
                    <a:pt x="137542" y="455041"/>
                  </a:lnTo>
                  <a:lnTo>
                    <a:pt x="159258" y="453135"/>
                  </a:lnTo>
                  <a:lnTo>
                    <a:pt x="189866" y="458977"/>
                  </a:lnTo>
                  <a:lnTo>
                    <a:pt x="194818" y="458977"/>
                  </a:lnTo>
                  <a:lnTo>
                    <a:pt x="199772" y="459994"/>
                  </a:lnTo>
                  <a:lnTo>
                    <a:pt x="202693" y="459994"/>
                  </a:lnTo>
                  <a:lnTo>
                    <a:pt x="204724" y="458977"/>
                  </a:lnTo>
                  <a:lnTo>
                    <a:pt x="205741" y="450088"/>
                  </a:lnTo>
                  <a:lnTo>
                    <a:pt x="179070" y="364998"/>
                  </a:lnTo>
                  <a:lnTo>
                    <a:pt x="175006" y="326389"/>
                  </a:lnTo>
                  <a:lnTo>
                    <a:pt x="179960" y="285877"/>
                  </a:lnTo>
                  <a:lnTo>
                    <a:pt x="198882" y="247269"/>
                  </a:lnTo>
                  <a:lnTo>
                    <a:pt x="252223" y="201802"/>
                  </a:lnTo>
                  <a:lnTo>
                    <a:pt x="262129" y="189864"/>
                  </a:lnTo>
                  <a:lnTo>
                    <a:pt x="266066" y="178053"/>
                  </a:lnTo>
                  <a:lnTo>
                    <a:pt x="265049" y="167132"/>
                  </a:lnTo>
                  <a:lnTo>
                    <a:pt x="260097" y="157225"/>
                  </a:lnTo>
                  <a:lnTo>
                    <a:pt x="250191" y="147319"/>
                  </a:lnTo>
                  <a:lnTo>
                    <a:pt x="221616" y="130555"/>
                  </a:lnTo>
                  <a:lnTo>
                    <a:pt x="232411" y="128650"/>
                  </a:lnTo>
                  <a:lnTo>
                    <a:pt x="237363" y="128650"/>
                  </a:lnTo>
                  <a:lnTo>
                    <a:pt x="242317" y="127507"/>
                  </a:lnTo>
                  <a:lnTo>
                    <a:pt x="253238" y="127507"/>
                  </a:lnTo>
                  <a:lnTo>
                    <a:pt x="258192" y="128650"/>
                  </a:lnTo>
                  <a:lnTo>
                    <a:pt x="263144" y="128650"/>
                  </a:lnTo>
                  <a:lnTo>
                    <a:pt x="285878" y="133477"/>
                  </a:lnTo>
                  <a:lnTo>
                    <a:pt x="329312" y="154305"/>
                  </a:lnTo>
                  <a:lnTo>
                    <a:pt x="384811" y="196849"/>
                  </a:lnTo>
                  <a:lnTo>
                    <a:pt x="405512" y="217677"/>
                  </a:lnTo>
                  <a:lnTo>
                    <a:pt x="410464" y="224535"/>
                  </a:lnTo>
                  <a:lnTo>
                    <a:pt x="420370" y="233425"/>
                  </a:lnTo>
                  <a:lnTo>
                    <a:pt x="426339" y="235457"/>
                  </a:lnTo>
                  <a:lnTo>
                    <a:pt x="434213" y="234442"/>
                  </a:lnTo>
                  <a:lnTo>
                    <a:pt x="441072" y="229488"/>
                  </a:lnTo>
                  <a:lnTo>
                    <a:pt x="456947" y="208788"/>
                  </a:lnTo>
                  <a:lnTo>
                    <a:pt x="480695" y="159257"/>
                  </a:lnTo>
                  <a:lnTo>
                    <a:pt x="509270" y="107823"/>
                  </a:lnTo>
                  <a:lnTo>
                    <a:pt x="533147" y="81025"/>
                  </a:lnTo>
                  <a:lnTo>
                    <a:pt x="546862" y="72262"/>
                  </a:lnTo>
                  <a:lnTo>
                    <a:pt x="561722" y="67309"/>
                  </a:lnTo>
                  <a:lnTo>
                    <a:pt x="577597" y="66294"/>
                  </a:lnTo>
                  <a:lnTo>
                    <a:pt x="614173" y="77216"/>
                  </a:lnTo>
                  <a:lnTo>
                    <a:pt x="624079" y="75184"/>
                  </a:lnTo>
                  <a:lnTo>
                    <a:pt x="624079" y="68198"/>
                  </a:lnTo>
                  <a:lnTo>
                    <a:pt x="616205" y="57403"/>
                  </a:lnTo>
                  <a:lnTo>
                    <a:pt x="601345" y="43434"/>
                  </a:lnTo>
                  <a:lnTo>
                    <a:pt x="553848" y="16764"/>
                  </a:lnTo>
                  <a:lnTo>
                    <a:pt x="522224" y="6857"/>
                  </a:lnTo>
                  <a:lnTo>
                    <a:pt x="576581" y="0"/>
                  </a:lnTo>
                  <a:lnTo>
                    <a:pt x="604267" y="1016"/>
                  </a:lnTo>
                  <a:lnTo>
                    <a:pt x="654686" y="10921"/>
                  </a:lnTo>
                  <a:lnTo>
                    <a:pt x="689230" y="24764"/>
                  </a:lnTo>
                  <a:lnTo>
                    <a:pt x="718948" y="45593"/>
                  </a:lnTo>
                  <a:lnTo>
                    <a:pt x="737743" y="65278"/>
                  </a:lnTo>
                  <a:lnTo>
                    <a:pt x="753618" y="88010"/>
                  </a:lnTo>
                  <a:lnTo>
                    <a:pt x="764541" y="114807"/>
                  </a:lnTo>
                  <a:lnTo>
                    <a:pt x="771399" y="144398"/>
                  </a:lnTo>
                  <a:lnTo>
                    <a:pt x="773304" y="178053"/>
                  </a:lnTo>
                  <a:lnTo>
                    <a:pt x="769367" y="214630"/>
                  </a:lnTo>
                  <a:lnTo>
                    <a:pt x="759587" y="254253"/>
                  </a:lnTo>
                  <a:lnTo>
                    <a:pt x="743712" y="297814"/>
                  </a:lnTo>
                  <a:lnTo>
                    <a:pt x="721995" y="355092"/>
                  </a:lnTo>
                  <a:lnTo>
                    <a:pt x="713106" y="391795"/>
                  </a:lnTo>
                  <a:lnTo>
                    <a:pt x="707137" y="432307"/>
                  </a:lnTo>
                  <a:lnTo>
                    <a:pt x="706120" y="475869"/>
                  </a:lnTo>
                  <a:lnTo>
                    <a:pt x="712089" y="522350"/>
                  </a:lnTo>
                  <a:lnTo>
                    <a:pt x="726822" y="56984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2" name="Полилиния 23"/>
            <p:cNvSpPr>
              <a:spLocks noChangeArrowheads="1"/>
            </p:cNvSpPr>
            <p:nvPr/>
          </p:nvSpPr>
          <p:spPr bwMode="auto">
            <a:xfrm>
              <a:off x="4425991" y="347338"/>
              <a:ext cx="212704" cy="328602"/>
            </a:xfrm>
            <a:custGeom>
              <a:avLst/>
              <a:gdLst>
                <a:gd name="T0" fmla="*/ 151781 w 212599"/>
                <a:gd name="T1" fmla="*/ 322619 h 329440"/>
                <a:gd name="T2" fmla="*/ 149869 w 212599"/>
                <a:gd name="T3" fmla="*/ 323617 h 329440"/>
                <a:gd name="T4" fmla="*/ 146808 w 212599"/>
                <a:gd name="T5" fmla="*/ 323617 h 329440"/>
                <a:gd name="T6" fmla="*/ 141840 w 212599"/>
                <a:gd name="T7" fmla="*/ 322619 h 329440"/>
                <a:gd name="T8" fmla="*/ 129987 w 212599"/>
                <a:gd name="T9" fmla="*/ 321622 h 329440"/>
                <a:gd name="T10" fmla="*/ 106154 w 212599"/>
                <a:gd name="T11" fmla="*/ 316881 h 329440"/>
                <a:gd name="T12" fmla="*/ 112017 w 212599"/>
                <a:gd name="T13" fmla="*/ 316881 h 329440"/>
                <a:gd name="T14" fmla="*/ 75315 w 212599"/>
                <a:gd name="T15" fmla="*/ 292551 h 329440"/>
                <a:gd name="T16" fmla="*/ 33774 w 212599"/>
                <a:gd name="T17" fmla="*/ 252631 h 329440"/>
                <a:gd name="T18" fmla="*/ 15804 w 212599"/>
                <a:gd name="T19" fmla="*/ 226433 h 329440"/>
                <a:gd name="T20" fmla="*/ 3951 w 212599"/>
                <a:gd name="T21" fmla="*/ 197239 h 329440"/>
                <a:gd name="T22" fmla="*/ 0 w 212599"/>
                <a:gd name="T23" fmla="*/ 164305 h 329440"/>
                <a:gd name="T24" fmla="*/ 888 w 212599"/>
                <a:gd name="T25" fmla="*/ 151575 h 329440"/>
                <a:gd name="T26" fmla="*/ 8917 w 212599"/>
                <a:gd name="T27" fmla="*/ 126378 h 329440"/>
                <a:gd name="T28" fmla="*/ 22809 w 212599"/>
                <a:gd name="T29" fmla="*/ 100056 h 329440"/>
                <a:gd name="T30" fmla="*/ 44730 w 212599"/>
                <a:gd name="T31" fmla="*/ 71985 h 329440"/>
                <a:gd name="T32" fmla="*/ 72388 w 212599"/>
                <a:gd name="T33" fmla="*/ 45661 h 329440"/>
                <a:gd name="T34" fmla="*/ 113167 w 212599"/>
                <a:gd name="T35" fmla="*/ 18465 h 329440"/>
                <a:gd name="T36" fmla="*/ 154709 w 212599"/>
                <a:gd name="T37" fmla="*/ 2873 h 329440"/>
                <a:gd name="T38" fmla="*/ 168729 w 212599"/>
                <a:gd name="T39" fmla="*/ 0 h 329440"/>
                <a:gd name="T40" fmla="*/ 197402 w 212599"/>
                <a:gd name="T41" fmla="*/ 16468 h 329440"/>
                <a:gd name="T42" fmla="*/ 207343 w 212599"/>
                <a:gd name="T43" fmla="*/ 26199 h 329440"/>
                <a:gd name="T44" fmla="*/ 212315 w 212599"/>
                <a:gd name="T45" fmla="*/ 35930 h 329440"/>
                <a:gd name="T46" fmla="*/ 213333 w 212599"/>
                <a:gd name="T47" fmla="*/ 46658 h 329440"/>
                <a:gd name="T48" fmla="*/ 209382 w 212599"/>
                <a:gd name="T49" fmla="*/ 58261 h 329440"/>
                <a:gd name="T50" fmla="*/ 199441 w 212599"/>
                <a:gd name="T51" fmla="*/ 69989 h 329440"/>
                <a:gd name="T52" fmla="*/ 145918 w 212599"/>
                <a:gd name="T53" fmla="*/ 114652 h 329440"/>
                <a:gd name="T54" fmla="*/ 126931 w 212599"/>
                <a:gd name="T55" fmla="*/ 152578 h 329440"/>
                <a:gd name="T56" fmla="*/ 121958 w 212599"/>
                <a:gd name="T57" fmla="*/ 192373 h 329440"/>
                <a:gd name="T58" fmla="*/ 126036 w 212599"/>
                <a:gd name="T59" fmla="*/ 230301 h 329440"/>
                <a:gd name="T60" fmla="*/ 135977 w 212599"/>
                <a:gd name="T61" fmla="*/ 265357 h 329440"/>
                <a:gd name="T62" fmla="*/ 152798 w 212599"/>
                <a:gd name="T63" fmla="*/ 313885 h 3294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2599"/>
                <a:gd name="T97" fmla="*/ 0 h 329440"/>
                <a:gd name="T98" fmla="*/ 212599 w 212599"/>
                <a:gd name="T99" fmla="*/ 329440 h 3294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2599" h="329440">
                  <a:moveTo>
                    <a:pt x="151256" y="328422"/>
                  </a:moveTo>
                  <a:lnTo>
                    <a:pt x="149351" y="329439"/>
                  </a:lnTo>
                  <a:lnTo>
                    <a:pt x="146304" y="329439"/>
                  </a:lnTo>
                  <a:lnTo>
                    <a:pt x="141350" y="328422"/>
                  </a:lnTo>
                  <a:lnTo>
                    <a:pt x="129539" y="327407"/>
                  </a:lnTo>
                  <a:lnTo>
                    <a:pt x="105790" y="322580"/>
                  </a:lnTo>
                  <a:lnTo>
                    <a:pt x="111632" y="322580"/>
                  </a:lnTo>
                  <a:lnTo>
                    <a:pt x="75056" y="297815"/>
                  </a:lnTo>
                  <a:lnTo>
                    <a:pt x="33655" y="257176"/>
                  </a:lnTo>
                  <a:lnTo>
                    <a:pt x="15748" y="230505"/>
                  </a:lnTo>
                  <a:lnTo>
                    <a:pt x="3937" y="200787"/>
                  </a:lnTo>
                  <a:lnTo>
                    <a:pt x="0" y="167259"/>
                  </a:lnTo>
                  <a:lnTo>
                    <a:pt x="888" y="154305"/>
                  </a:lnTo>
                  <a:lnTo>
                    <a:pt x="8889" y="128651"/>
                  </a:lnTo>
                  <a:lnTo>
                    <a:pt x="22732" y="101855"/>
                  </a:lnTo>
                  <a:lnTo>
                    <a:pt x="44576" y="73280"/>
                  </a:lnTo>
                  <a:lnTo>
                    <a:pt x="72136" y="46482"/>
                  </a:lnTo>
                  <a:lnTo>
                    <a:pt x="112775" y="18797"/>
                  </a:lnTo>
                  <a:lnTo>
                    <a:pt x="154177" y="2922"/>
                  </a:lnTo>
                  <a:lnTo>
                    <a:pt x="168148" y="0"/>
                  </a:lnTo>
                  <a:lnTo>
                    <a:pt x="196723" y="16764"/>
                  </a:lnTo>
                  <a:lnTo>
                    <a:pt x="206629" y="26670"/>
                  </a:lnTo>
                  <a:lnTo>
                    <a:pt x="211581" y="36577"/>
                  </a:lnTo>
                  <a:lnTo>
                    <a:pt x="212598" y="47498"/>
                  </a:lnTo>
                  <a:lnTo>
                    <a:pt x="208661" y="59309"/>
                  </a:lnTo>
                  <a:lnTo>
                    <a:pt x="198755" y="71247"/>
                  </a:lnTo>
                  <a:lnTo>
                    <a:pt x="145414" y="116714"/>
                  </a:lnTo>
                  <a:lnTo>
                    <a:pt x="126492" y="155322"/>
                  </a:lnTo>
                  <a:lnTo>
                    <a:pt x="121538" y="195834"/>
                  </a:lnTo>
                  <a:lnTo>
                    <a:pt x="125602" y="234443"/>
                  </a:lnTo>
                  <a:lnTo>
                    <a:pt x="135508" y="270130"/>
                  </a:lnTo>
                  <a:lnTo>
                    <a:pt x="152273" y="319533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3" name="Полилиния 24"/>
            <p:cNvSpPr>
              <a:spLocks noChangeArrowheads="1"/>
            </p:cNvSpPr>
            <p:nvPr/>
          </p:nvSpPr>
          <p:spPr bwMode="auto">
            <a:xfrm>
              <a:off x="4287892" y="679115"/>
              <a:ext cx="749226" cy="447661"/>
            </a:xfrm>
            <a:custGeom>
              <a:avLst/>
              <a:gdLst>
                <a:gd name="T0" fmla="*/ 609666 w 749682"/>
                <a:gd name="T1" fmla="*/ 300178 h 448184"/>
                <a:gd name="T2" fmla="*/ 651019 w 749682"/>
                <a:gd name="T3" fmla="*/ 287581 h 448184"/>
                <a:gd name="T4" fmla="*/ 730687 w 749682"/>
                <a:gd name="T5" fmla="*/ 302320 h 448184"/>
                <a:gd name="T6" fmla="*/ 701096 w 749682"/>
                <a:gd name="T7" fmla="*/ 334567 h 448184"/>
                <a:gd name="T8" fmla="*/ 638118 w 749682"/>
                <a:gd name="T9" fmla="*/ 395534 h 448184"/>
                <a:gd name="T10" fmla="*/ 607643 w 749682"/>
                <a:gd name="T11" fmla="*/ 439622 h 448184"/>
                <a:gd name="T12" fmla="*/ 582097 w 749682"/>
                <a:gd name="T13" fmla="*/ 444535 h 448184"/>
                <a:gd name="T14" fmla="*/ 552506 w 749682"/>
                <a:gd name="T15" fmla="*/ 433703 h 448184"/>
                <a:gd name="T16" fmla="*/ 525949 w 749682"/>
                <a:gd name="T17" fmla="*/ 404226 h 448184"/>
                <a:gd name="T18" fmla="*/ 494333 w 749682"/>
                <a:gd name="T19" fmla="*/ 350313 h 448184"/>
                <a:gd name="T20" fmla="*/ 388106 w 749682"/>
                <a:gd name="T21" fmla="*/ 260120 h 448184"/>
                <a:gd name="T22" fmla="*/ 321083 w 749682"/>
                <a:gd name="T23" fmla="*/ 236439 h 448184"/>
                <a:gd name="T24" fmla="*/ 238379 w 749682"/>
                <a:gd name="T25" fmla="*/ 231528 h 448184"/>
                <a:gd name="T26" fmla="*/ 137842 w 749682"/>
                <a:gd name="T27" fmla="*/ 250296 h 448184"/>
                <a:gd name="T28" fmla="*/ 78786 w 749682"/>
                <a:gd name="T29" fmla="*/ 256089 h 448184"/>
                <a:gd name="T30" fmla="*/ 36423 w 749682"/>
                <a:gd name="T31" fmla="*/ 238454 h 448184"/>
                <a:gd name="T32" fmla="*/ 10874 w 749682"/>
                <a:gd name="T33" fmla="*/ 204192 h 448184"/>
                <a:gd name="T34" fmla="*/ 0 w 749682"/>
                <a:gd name="T35" fmla="*/ 141335 h 448184"/>
                <a:gd name="T36" fmla="*/ 7967 w 749682"/>
                <a:gd name="T37" fmla="*/ 105056 h 448184"/>
                <a:gd name="T38" fmla="*/ 43379 w 749682"/>
                <a:gd name="T39" fmla="*/ 53033 h 448184"/>
                <a:gd name="T40" fmla="*/ 108378 w 749682"/>
                <a:gd name="T41" fmla="*/ 14741 h 448184"/>
                <a:gd name="T42" fmla="*/ 158580 w 749682"/>
                <a:gd name="T43" fmla="*/ 6929 h 448184"/>
                <a:gd name="T44" fmla="*/ 90675 w 749682"/>
                <a:gd name="T45" fmla="*/ 81501 h 448184"/>
                <a:gd name="T46" fmla="*/ 83717 w 749682"/>
                <a:gd name="T47" fmla="*/ 120802 h 448184"/>
                <a:gd name="T48" fmla="*/ 92696 w 749682"/>
                <a:gd name="T49" fmla="*/ 150153 h 448184"/>
                <a:gd name="T50" fmla="*/ 126080 w 749682"/>
                <a:gd name="T51" fmla="*/ 180510 h 448184"/>
                <a:gd name="T52" fmla="*/ 156685 w 749682"/>
                <a:gd name="T53" fmla="*/ 187439 h 448184"/>
                <a:gd name="T54" fmla="*/ 270880 w 749682"/>
                <a:gd name="T55" fmla="*/ 175597 h 448184"/>
                <a:gd name="T56" fmla="*/ 353583 w 749682"/>
                <a:gd name="T57" fmla="*/ 185422 h 448184"/>
                <a:gd name="T58" fmla="*/ 452981 w 749682"/>
                <a:gd name="T59" fmla="*/ 235558 h 448184"/>
                <a:gd name="T60" fmla="*/ 535813 w 749682"/>
                <a:gd name="T61" fmla="*/ 318948 h 448184"/>
                <a:gd name="T62" fmla="*/ 556425 w 749682"/>
                <a:gd name="T63" fmla="*/ 329655 h 448184"/>
                <a:gd name="T64" fmla="*/ 578050 w 749682"/>
                <a:gd name="T65" fmla="*/ 324742 h 4481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49682"/>
                <a:gd name="T100" fmla="*/ 0 h 448184"/>
                <a:gd name="T101" fmla="*/ 749682 w 749682"/>
                <a:gd name="T102" fmla="*/ 448184 h 4481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49682" h="448184">
                  <a:moveTo>
                    <a:pt x="593344" y="317501"/>
                  </a:moveTo>
                  <a:lnTo>
                    <a:pt x="612267" y="302641"/>
                  </a:lnTo>
                  <a:lnTo>
                    <a:pt x="632968" y="293879"/>
                  </a:lnTo>
                  <a:lnTo>
                    <a:pt x="653797" y="289941"/>
                  </a:lnTo>
                  <a:lnTo>
                    <a:pt x="696342" y="292863"/>
                  </a:lnTo>
                  <a:lnTo>
                    <a:pt x="733806" y="304801"/>
                  </a:lnTo>
                  <a:lnTo>
                    <a:pt x="749681" y="311658"/>
                  </a:lnTo>
                  <a:lnTo>
                    <a:pt x="704088" y="337313"/>
                  </a:lnTo>
                  <a:lnTo>
                    <a:pt x="667512" y="368046"/>
                  </a:lnTo>
                  <a:lnTo>
                    <a:pt x="640842" y="398780"/>
                  </a:lnTo>
                  <a:lnTo>
                    <a:pt x="620015" y="435357"/>
                  </a:lnTo>
                  <a:lnTo>
                    <a:pt x="610236" y="443230"/>
                  </a:lnTo>
                  <a:lnTo>
                    <a:pt x="598298" y="447168"/>
                  </a:lnTo>
                  <a:lnTo>
                    <a:pt x="584581" y="448183"/>
                  </a:lnTo>
                  <a:lnTo>
                    <a:pt x="569723" y="445263"/>
                  </a:lnTo>
                  <a:lnTo>
                    <a:pt x="554863" y="437262"/>
                  </a:lnTo>
                  <a:lnTo>
                    <a:pt x="541021" y="425451"/>
                  </a:lnTo>
                  <a:lnTo>
                    <a:pt x="528193" y="407543"/>
                  </a:lnTo>
                  <a:lnTo>
                    <a:pt x="527178" y="404622"/>
                  </a:lnTo>
                  <a:lnTo>
                    <a:pt x="496443" y="353188"/>
                  </a:lnTo>
                  <a:lnTo>
                    <a:pt x="443104" y="295783"/>
                  </a:lnTo>
                  <a:lnTo>
                    <a:pt x="389763" y="262255"/>
                  </a:lnTo>
                  <a:lnTo>
                    <a:pt x="358013" y="248285"/>
                  </a:lnTo>
                  <a:lnTo>
                    <a:pt x="322454" y="238380"/>
                  </a:lnTo>
                  <a:lnTo>
                    <a:pt x="282956" y="233427"/>
                  </a:lnTo>
                  <a:lnTo>
                    <a:pt x="239396" y="233427"/>
                  </a:lnTo>
                  <a:lnTo>
                    <a:pt x="190881" y="239396"/>
                  </a:lnTo>
                  <a:lnTo>
                    <a:pt x="138430" y="252349"/>
                  </a:lnTo>
                  <a:lnTo>
                    <a:pt x="105792" y="259207"/>
                  </a:lnTo>
                  <a:lnTo>
                    <a:pt x="79122" y="258191"/>
                  </a:lnTo>
                  <a:lnTo>
                    <a:pt x="55499" y="252349"/>
                  </a:lnTo>
                  <a:lnTo>
                    <a:pt x="36577" y="240412"/>
                  </a:lnTo>
                  <a:lnTo>
                    <a:pt x="21717" y="224537"/>
                  </a:lnTo>
                  <a:lnTo>
                    <a:pt x="10923" y="205868"/>
                  </a:lnTo>
                  <a:lnTo>
                    <a:pt x="4065" y="185040"/>
                  </a:lnTo>
                  <a:lnTo>
                    <a:pt x="0" y="142494"/>
                  </a:lnTo>
                  <a:lnTo>
                    <a:pt x="1017" y="129541"/>
                  </a:lnTo>
                  <a:lnTo>
                    <a:pt x="8002" y="105918"/>
                  </a:lnTo>
                  <a:lnTo>
                    <a:pt x="25781" y="73280"/>
                  </a:lnTo>
                  <a:lnTo>
                    <a:pt x="43561" y="53467"/>
                  </a:lnTo>
                  <a:lnTo>
                    <a:pt x="65405" y="36577"/>
                  </a:lnTo>
                  <a:lnTo>
                    <a:pt x="108840" y="14860"/>
                  </a:lnTo>
                  <a:lnTo>
                    <a:pt x="164211" y="0"/>
                  </a:lnTo>
                  <a:lnTo>
                    <a:pt x="159259" y="6985"/>
                  </a:lnTo>
                  <a:lnTo>
                    <a:pt x="106807" y="58421"/>
                  </a:lnTo>
                  <a:lnTo>
                    <a:pt x="91060" y="82170"/>
                  </a:lnTo>
                  <a:lnTo>
                    <a:pt x="86106" y="94996"/>
                  </a:lnTo>
                  <a:lnTo>
                    <a:pt x="84074" y="121793"/>
                  </a:lnTo>
                  <a:lnTo>
                    <a:pt x="87123" y="137541"/>
                  </a:lnTo>
                  <a:lnTo>
                    <a:pt x="93092" y="151385"/>
                  </a:lnTo>
                  <a:lnTo>
                    <a:pt x="101981" y="164212"/>
                  </a:lnTo>
                  <a:lnTo>
                    <a:pt x="126619" y="181991"/>
                  </a:lnTo>
                  <a:lnTo>
                    <a:pt x="141479" y="186944"/>
                  </a:lnTo>
                  <a:lnTo>
                    <a:pt x="157354" y="188977"/>
                  </a:lnTo>
                  <a:lnTo>
                    <a:pt x="223521" y="179071"/>
                  </a:lnTo>
                  <a:lnTo>
                    <a:pt x="272035" y="177038"/>
                  </a:lnTo>
                  <a:lnTo>
                    <a:pt x="321437" y="180087"/>
                  </a:lnTo>
                  <a:lnTo>
                    <a:pt x="355092" y="186944"/>
                  </a:lnTo>
                  <a:lnTo>
                    <a:pt x="411480" y="207772"/>
                  </a:lnTo>
                  <a:lnTo>
                    <a:pt x="454915" y="237491"/>
                  </a:lnTo>
                  <a:lnTo>
                    <a:pt x="515367" y="298832"/>
                  </a:lnTo>
                  <a:lnTo>
                    <a:pt x="538099" y="321565"/>
                  </a:lnTo>
                  <a:lnTo>
                    <a:pt x="548005" y="328422"/>
                  </a:lnTo>
                  <a:lnTo>
                    <a:pt x="558800" y="332360"/>
                  </a:lnTo>
                  <a:lnTo>
                    <a:pt x="569723" y="332360"/>
                  </a:lnTo>
                  <a:lnTo>
                    <a:pt x="580517" y="327407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4" name="Полилиния 25"/>
            <p:cNvSpPr>
              <a:spLocks noChangeArrowheads="1"/>
            </p:cNvSpPr>
            <p:nvPr/>
          </p:nvSpPr>
          <p:spPr bwMode="auto">
            <a:xfrm>
              <a:off x="4756159" y="748962"/>
              <a:ext cx="309532" cy="246055"/>
            </a:xfrm>
            <a:custGeom>
              <a:avLst/>
              <a:gdLst>
                <a:gd name="T0" fmla="*/ 258973 w 310389"/>
                <a:gd name="T1" fmla="*/ 3805 h 247271"/>
                <a:gd name="T2" fmla="*/ 260842 w 310389"/>
                <a:gd name="T3" fmla="*/ 2823 h 247271"/>
                <a:gd name="T4" fmla="*/ 273423 w 310389"/>
                <a:gd name="T5" fmla="*/ 0 h 247271"/>
                <a:gd name="T6" fmla="*/ 290986 w 310389"/>
                <a:gd name="T7" fmla="*/ 0 h 247271"/>
                <a:gd name="T8" fmla="*/ 297712 w 310389"/>
                <a:gd name="T9" fmla="*/ 2823 h 247271"/>
                <a:gd name="T10" fmla="*/ 302571 w 310389"/>
                <a:gd name="T11" fmla="*/ 7607 h 247271"/>
                <a:gd name="T12" fmla="*/ 304438 w 310389"/>
                <a:gd name="T13" fmla="*/ 16196 h 247271"/>
                <a:gd name="T14" fmla="*/ 303567 w 310389"/>
                <a:gd name="T15" fmla="*/ 22821 h 247271"/>
                <a:gd name="T16" fmla="*/ 294848 w 310389"/>
                <a:gd name="T17" fmla="*/ 32392 h 247271"/>
                <a:gd name="T18" fmla="*/ 289989 w 310389"/>
                <a:gd name="T19" fmla="*/ 35336 h 247271"/>
                <a:gd name="T20" fmla="*/ 275415 w 310389"/>
                <a:gd name="T21" fmla="*/ 40122 h 247271"/>
                <a:gd name="T22" fmla="*/ 274419 w 310389"/>
                <a:gd name="T23" fmla="*/ 40122 h 247271"/>
                <a:gd name="T24" fmla="*/ 218240 w 310389"/>
                <a:gd name="T25" fmla="*/ 61102 h 247271"/>
                <a:gd name="T26" fmla="*/ 169658 w 310389"/>
                <a:gd name="T27" fmla="*/ 87848 h 247271"/>
                <a:gd name="T28" fmla="*/ 127056 w 310389"/>
                <a:gd name="T29" fmla="*/ 118397 h 247271"/>
                <a:gd name="T30" fmla="*/ 76484 w 310389"/>
                <a:gd name="T31" fmla="*/ 165267 h 247271"/>
                <a:gd name="T32" fmla="*/ 26159 w 310389"/>
                <a:gd name="T33" fmla="*/ 224526 h 247271"/>
                <a:gd name="T34" fmla="*/ 18311 w 310389"/>
                <a:gd name="T35" fmla="*/ 234096 h 247271"/>
                <a:gd name="T36" fmla="*/ 10713 w 310389"/>
                <a:gd name="T37" fmla="*/ 238883 h 247271"/>
                <a:gd name="T38" fmla="*/ 4858 w 310389"/>
                <a:gd name="T39" fmla="*/ 237042 h 247271"/>
                <a:gd name="T40" fmla="*/ 996 w 310389"/>
                <a:gd name="T41" fmla="*/ 233116 h 247271"/>
                <a:gd name="T42" fmla="*/ 0 w 310389"/>
                <a:gd name="T43" fmla="*/ 231276 h 247271"/>
                <a:gd name="T44" fmla="*/ 12583 w 310389"/>
                <a:gd name="T45" fmla="*/ 198761 h 247271"/>
                <a:gd name="T46" fmla="*/ 46589 w 310389"/>
                <a:gd name="T47" fmla="*/ 143306 h 247271"/>
                <a:gd name="T48" fmla="*/ 86200 w 310389"/>
                <a:gd name="T49" fmla="*/ 98399 h 247271"/>
                <a:gd name="T50" fmla="*/ 129921 w 310389"/>
                <a:gd name="T51" fmla="*/ 63924 h 247271"/>
                <a:gd name="T52" fmla="*/ 172649 w 310389"/>
                <a:gd name="T53" fmla="*/ 38158 h 247271"/>
                <a:gd name="T54" fmla="*/ 226834 w 310389"/>
                <a:gd name="T55" fmla="*/ 14356 h 2472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0389"/>
                <a:gd name="T85" fmla="*/ 0 h 247271"/>
                <a:gd name="T86" fmla="*/ 310389 w 310389"/>
                <a:gd name="T87" fmla="*/ 247271 h 2472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0389" h="247271">
                  <a:moveTo>
                    <a:pt x="264034" y="3938"/>
                  </a:moveTo>
                  <a:lnTo>
                    <a:pt x="265938" y="2921"/>
                  </a:lnTo>
                  <a:lnTo>
                    <a:pt x="278766" y="0"/>
                  </a:lnTo>
                  <a:lnTo>
                    <a:pt x="296673" y="0"/>
                  </a:lnTo>
                  <a:lnTo>
                    <a:pt x="303530" y="2921"/>
                  </a:lnTo>
                  <a:lnTo>
                    <a:pt x="308484" y="7875"/>
                  </a:lnTo>
                  <a:lnTo>
                    <a:pt x="310388" y="16764"/>
                  </a:lnTo>
                  <a:lnTo>
                    <a:pt x="309499" y="23622"/>
                  </a:lnTo>
                  <a:lnTo>
                    <a:pt x="300610" y="33529"/>
                  </a:lnTo>
                  <a:lnTo>
                    <a:pt x="295656" y="36576"/>
                  </a:lnTo>
                  <a:lnTo>
                    <a:pt x="280798" y="41529"/>
                  </a:lnTo>
                  <a:lnTo>
                    <a:pt x="279781" y="41529"/>
                  </a:lnTo>
                  <a:lnTo>
                    <a:pt x="222505" y="63246"/>
                  </a:lnTo>
                  <a:lnTo>
                    <a:pt x="172974" y="90932"/>
                  </a:lnTo>
                  <a:lnTo>
                    <a:pt x="129541" y="122555"/>
                  </a:lnTo>
                  <a:lnTo>
                    <a:pt x="77979" y="171070"/>
                  </a:lnTo>
                  <a:lnTo>
                    <a:pt x="26670" y="232410"/>
                  </a:lnTo>
                  <a:lnTo>
                    <a:pt x="18669" y="242316"/>
                  </a:lnTo>
                  <a:lnTo>
                    <a:pt x="10923" y="247270"/>
                  </a:lnTo>
                  <a:lnTo>
                    <a:pt x="4954" y="245365"/>
                  </a:lnTo>
                  <a:lnTo>
                    <a:pt x="1017" y="241301"/>
                  </a:lnTo>
                  <a:lnTo>
                    <a:pt x="0" y="239396"/>
                  </a:lnTo>
                  <a:lnTo>
                    <a:pt x="12828" y="205740"/>
                  </a:lnTo>
                  <a:lnTo>
                    <a:pt x="47499" y="148337"/>
                  </a:lnTo>
                  <a:lnTo>
                    <a:pt x="87885" y="101854"/>
                  </a:lnTo>
                  <a:lnTo>
                    <a:pt x="132462" y="66168"/>
                  </a:lnTo>
                  <a:lnTo>
                    <a:pt x="176023" y="39497"/>
                  </a:lnTo>
                  <a:lnTo>
                    <a:pt x="231268" y="14860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5" name="Полилиния 26"/>
            <p:cNvSpPr>
              <a:spLocks noChangeArrowheads="1"/>
            </p:cNvSpPr>
            <p:nvPr/>
          </p:nvSpPr>
          <p:spPr bwMode="auto">
            <a:xfrm>
              <a:off x="4821239" y="848972"/>
              <a:ext cx="287310" cy="219068"/>
            </a:xfrm>
            <a:custGeom>
              <a:avLst/>
              <a:gdLst>
                <a:gd name="T0" fmla="*/ 242457 w 286767"/>
                <a:gd name="T1" fmla="*/ 3980 h 219710"/>
                <a:gd name="T2" fmla="*/ 244644 w 286767"/>
                <a:gd name="T3" fmla="*/ 2862 h 219710"/>
                <a:gd name="T4" fmla="*/ 257514 w 286767"/>
                <a:gd name="T5" fmla="*/ 0 h 219710"/>
                <a:gd name="T6" fmla="*/ 275659 w 286767"/>
                <a:gd name="T7" fmla="*/ 0 h 219710"/>
                <a:gd name="T8" fmla="*/ 283638 w 286767"/>
                <a:gd name="T9" fmla="*/ 2862 h 219710"/>
                <a:gd name="T10" fmla="*/ 288657 w 286767"/>
                <a:gd name="T11" fmla="*/ 7712 h 219710"/>
                <a:gd name="T12" fmla="*/ 290588 w 286767"/>
                <a:gd name="T13" fmla="*/ 16548 h 219710"/>
                <a:gd name="T14" fmla="*/ 289684 w 286767"/>
                <a:gd name="T15" fmla="*/ 22272 h 219710"/>
                <a:gd name="T16" fmla="*/ 285571 w 286767"/>
                <a:gd name="T17" fmla="*/ 28119 h 219710"/>
                <a:gd name="T18" fmla="*/ 280676 w 286767"/>
                <a:gd name="T19" fmla="*/ 31977 h 219710"/>
                <a:gd name="T20" fmla="*/ 274630 w 286767"/>
                <a:gd name="T21" fmla="*/ 34964 h 219710"/>
                <a:gd name="T22" fmla="*/ 259574 w 286767"/>
                <a:gd name="T23" fmla="*/ 39816 h 219710"/>
                <a:gd name="T24" fmla="*/ 258545 w 286767"/>
                <a:gd name="T25" fmla="*/ 39816 h 219710"/>
                <a:gd name="T26" fmla="*/ 199474 w 286767"/>
                <a:gd name="T27" fmla="*/ 58107 h 219710"/>
                <a:gd name="T28" fmla="*/ 151341 w 286767"/>
                <a:gd name="T29" fmla="*/ 81497 h 219710"/>
                <a:gd name="T30" fmla="*/ 94332 w 286767"/>
                <a:gd name="T31" fmla="*/ 122187 h 219710"/>
                <a:gd name="T32" fmla="*/ 55081 w 286767"/>
                <a:gd name="T33" fmla="*/ 161876 h 219710"/>
                <a:gd name="T34" fmla="*/ 19175 w 286767"/>
                <a:gd name="T35" fmla="*/ 210401 h 219710"/>
                <a:gd name="T36" fmla="*/ 11068 w 286767"/>
                <a:gd name="T37" fmla="*/ 215254 h 219710"/>
                <a:gd name="T38" fmla="*/ 5015 w 286767"/>
                <a:gd name="T39" fmla="*/ 213264 h 219710"/>
                <a:gd name="T40" fmla="*/ 1030 w 286767"/>
                <a:gd name="T41" fmla="*/ 209406 h 219710"/>
                <a:gd name="T42" fmla="*/ 0 w 286767"/>
                <a:gd name="T43" fmla="*/ 207416 h 219710"/>
                <a:gd name="T44" fmla="*/ 28056 w 286767"/>
                <a:gd name="T45" fmla="*/ 150181 h 219710"/>
                <a:gd name="T46" fmla="*/ 64217 w 286767"/>
                <a:gd name="T47" fmla="*/ 103769 h 219710"/>
                <a:gd name="T48" fmla="*/ 103212 w 286767"/>
                <a:gd name="T49" fmla="*/ 68807 h 219710"/>
                <a:gd name="T50" fmla="*/ 163439 w 286767"/>
                <a:gd name="T51" fmla="*/ 31977 h 219710"/>
                <a:gd name="T52" fmla="*/ 213501 w 286767"/>
                <a:gd name="T53" fmla="*/ 11695 h 219710"/>
                <a:gd name="T54" fmla="*/ 240526 w 286767"/>
                <a:gd name="T55" fmla="*/ 3980 h 2197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6767"/>
                <a:gd name="T85" fmla="*/ 0 h 219710"/>
                <a:gd name="T86" fmla="*/ 286767 w 286767"/>
                <a:gd name="T87" fmla="*/ 219710 h 2197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6767" h="219710">
                  <a:moveTo>
                    <a:pt x="239268" y="4064"/>
                  </a:moveTo>
                  <a:lnTo>
                    <a:pt x="241426" y="2920"/>
                  </a:lnTo>
                  <a:lnTo>
                    <a:pt x="254126" y="0"/>
                  </a:lnTo>
                  <a:lnTo>
                    <a:pt x="272033" y="0"/>
                  </a:lnTo>
                  <a:lnTo>
                    <a:pt x="279907" y="2920"/>
                  </a:lnTo>
                  <a:lnTo>
                    <a:pt x="284861" y="7873"/>
                  </a:lnTo>
                  <a:lnTo>
                    <a:pt x="286766" y="16890"/>
                  </a:lnTo>
                  <a:lnTo>
                    <a:pt x="285876" y="22732"/>
                  </a:lnTo>
                  <a:lnTo>
                    <a:pt x="281812" y="28701"/>
                  </a:lnTo>
                  <a:lnTo>
                    <a:pt x="276987" y="32639"/>
                  </a:lnTo>
                  <a:lnTo>
                    <a:pt x="271018" y="35687"/>
                  </a:lnTo>
                  <a:lnTo>
                    <a:pt x="256158" y="40640"/>
                  </a:lnTo>
                  <a:lnTo>
                    <a:pt x="255143" y="40640"/>
                  </a:lnTo>
                  <a:lnTo>
                    <a:pt x="196850" y="59309"/>
                  </a:lnTo>
                  <a:lnTo>
                    <a:pt x="149351" y="83184"/>
                  </a:lnTo>
                  <a:lnTo>
                    <a:pt x="93091" y="124714"/>
                  </a:lnTo>
                  <a:lnTo>
                    <a:pt x="54356" y="165226"/>
                  </a:lnTo>
                  <a:lnTo>
                    <a:pt x="18923" y="214756"/>
                  </a:lnTo>
                  <a:lnTo>
                    <a:pt x="10921" y="219709"/>
                  </a:lnTo>
                  <a:lnTo>
                    <a:pt x="4952" y="217678"/>
                  </a:lnTo>
                  <a:lnTo>
                    <a:pt x="1016" y="213740"/>
                  </a:lnTo>
                  <a:lnTo>
                    <a:pt x="0" y="211709"/>
                  </a:lnTo>
                  <a:lnTo>
                    <a:pt x="27686" y="153289"/>
                  </a:lnTo>
                  <a:lnTo>
                    <a:pt x="63373" y="105917"/>
                  </a:lnTo>
                  <a:lnTo>
                    <a:pt x="101854" y="70231"/>
                  </a:lnTo>
                  <a:lnTo>
                    <a:pt x="161289" y="32639"/>
                  </a:lnTo>
                  <a:lnTo>
                    <a:pt x="210693" y="11937"/>
                  </a:lnTo>
                  <a:lnTo>
                    <a:pt x="237362" y="4064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6" name="Полилиния 27"/>
            <p:cNvSpPr>
              <a:spLocks noChangeArrowheads="1"/>
            </p:cNvSpPr>
            <p:nvPr/>
          </p:nvSpPr>
          <p:spPr bwMode="auto">
            <a:xfrm>
              <a:off x="5251410" y="440997"/>
              <a:ext cx="666684" cy="942945"/>
            </a:xfrm>
            <a:custGeom>
              <a:avLst/>
              <a:gdLst>
                <a:gd name="T0" fmla="*/ 76347 w 666497"/>
                <a:gd name="T1" fmla="*/ 926468 h 942723"/>
                <a:gd name="T2" fmla="*/ 62348 w 666497"/>
                <a:gd name="T3" fmla="*/ 918453 h 942723"/>
                <a:gd name="T4" fmla="*/ 43518 w 666497"/>
                <a:gd name="T5" fmla="*/ 902677 h 942723"/>
                <a:gd name="T6" fmla="*/ 22775 w 666497"/>
                <a:gd name="T7" fmla="*/ 878893 h 942723"/>
                <a:gd name="T8" fmla="*/ 13870 w 666497"/>
                <a:gd name="T9" fmla="*/ 864005 h 942723"/>
                <a:gd name="T10" fmla="*/ 889 w 666497"/>
                <a:gd name="T11" fmla="*/ 825461 h 942723"/>
                <a:gd name="T12" fmla="*/ 0 w 666497"/>
                <a:gd name="T13" fmla="*/ 777759 h 942723"/>
                <a:gd name="T14" fmla="*/ 15775 w 666497"/>
                <a:gd name="T15" fmla="*/ 719369 h 942723"/>
                <a:gd name="T16" fmla="*/ 32574 w 666497"/>
                <a:gd name="T17" fmla="*/ 686681 h 942723"/>
                <a:gd name="T18" fmla="*/ 61459 w 666497"/>
                <a:gd name="T19" fmla="*/ 641010 h 942723"/>
                <a:gd name="T20" fmla="*/ 80163 w 666497"/>
                <a:gd name="T21" fmla="*/ 621291 h 942723"/>
                <a:gd name="T22" fmla="*/ 129792 w 666497"/>
                <a:gd name="T23" fmla="*/ 583636 h 942723"/>
                <a:gd name="T24" fmla="*/ 185275 w 666497"/>
                <a:gd name="T25" fmla="*/ 545985 h 942723"/>
                <a:gd name="T26" fmla="*/ 238721 w 666497"/>
                <a:gd name="T27" fmla="*/ 510237 h 942723"/>
                <a:gd name="T28" fmla="*/ 280334 w 666497"/>
                <a:gd name="T29" fmla="*/ 471694 h 942723"/>
                <a:gd name="T30" fmla="*/ 316090 w 666497"/>
                <a:gd name="T31" fmla="*/ 428063 h 942723"/>
                <a:gd name="T32" fmla="*/ 367623 w 666497"/>
                <a:gd name="T33" fmla="*/ 355808 h 942723"/>
                <a:gd name="T34" fmla="*/ 396381 w 666497"/>
                <a:gd name="T35" fmla="*/ 312173 h 942723"/>
                <a:gd name="T36" fmla="*/ 454787 w 666497"/>
                <a:gd name="T37" fmla="*/ 218035 h 942723"/>
                <a:gd name="T38" fmla="*/ 492456 w 666497"/>
                <a:gd name="T39" fmla="*/ 158501 h 942723"/>
                <a:gd name="T40" fmla="*/ 545900 w 666497"/>
                <a:gd name="T41" fmla="*/ 74288 h 942723"/>
                <a:gd name="T42" fmla="*/ 588530 w 666497"/>
                <a:gd name="T43" fmla="*/ 4960 h 942723"/>
                <a:gd name="T44" fmla="*/ 590566 w 666497"/>
                <a:gd name="T45" fmla="*/ 1906 h 942723"/>
                <a:gd name="T46" fmla="*/ 616271 w 666497"/>
                <a:gd name="T47" fmla="*/ 0 h 942723"/>
                <a:gd name="T48" fmla="*/ 636118 w 666497"/>
                <a:gd name="T49" fmla="*/ 2928 h 942723"/>
                <a:gd name="T50" fmla="*/ 649101 w 666497"/>
                <a:gd name="T51" fmla="*/ 10943 h 942723"/>
                <a:gd name="T52" fmla="*/ 658901 w 666497"/>
                <a:gd name="T53" fmla="*/ 19848 h 942723"/>
                <a:gd name="T54" fmla="*/ 663861 w 666497"/>
                <a:gd name="T55" fmla="*/ 29767 h 942723"/>
                <a:gd name="T56" fmla="*/ 667805 w 666497"/>
                <a:gd name="T57" fmla="*/ 45670 h 942723"/>
                <a:gd name="T58" fmla="*/ 667805 w 666497"/>
                <a:gd name="T59" fmla="*/ 48591 h 942723"/>
                <a:gd name="T60" fmla="*/ 638157 w 666497"/>
                <a:gd name="T61" fmla="*/ 103039 h 942723"/>
                <a:gd name="T62" fmla="*/ 614360 w 666497"/>
                <a:gd name="T63" fmla="*/ 141709 h 942723"/>
                <a:gd name="T64" fmla="*/ 585601 w 666497"/>
                <a:gd name="T65" fmla="*/ 191197 h 942723"/>
                <a:gd name="T66" fmla="*/ 549972 w 666497"/>
                <a:gd name="T67" fmla="*/ 248695 h 942723"/>
                <a:gd name="T68" fmla="*/ 529101 w 666497"/>
                <a:gd name="T69" fmla="*/ 279354 h 942723"/>
                <a:gd name="T70" fmla="*/ 484567 w 666497"/>
                <a:gd name="T71" fmla="*/ 347792 h 942723"/>
                <a:gd name="T72" fmla="*/ 459754 w 666497"/>
                <a:gd name="T73" fmla="*/ 384427 h 942723"/>
                <a:gd name="T74" fmla="*/ 418140 w 666497"/>
                <a:gd name="T75" fmla="*/ 453885 h 942723"/>
                <a:gd name="T76" fmla="*/ 390398 w 666497"/>
                <a:gd name="T77" fmla="*/ 515197 h 942723"/>
                <a:gd name="T78" fmla="*/ 375512 w 666497"/>
                <a:gd name="T79" fmla="*/ 570788 h 942723"/>
                <a:gd name="T80" fmla="*/ 367623 w 666497"/>
                <a:gd name="T81" fmla="*/ 620275 h 942723"/>
                <a:gd name="T82" fmla="*/ 364568 w 666497"/>
                <a:gd name="T83" fmla="*/ 666833 h 942723"/>
                <a:gd name="T84" fmla="*/ 360624 w 666497"/>
                <a:gd name="T85" fmla="*/ 712504 h 942723"/>
                <a:gd name="T86" fmla="*/ 353752 w 666497"/>
                <a:gd name="T87" fmla="*/ 758041 h 942723"/>
                <a:gd name="T88" fmla="*/ 339755 w 666497"/>
                <a:gd name="T89" fmla="*/ 805620 h 942723"/>
                <a:gd name="T90" fmla="*/ 323978 w 666497"/>
                <a:gd name="T91" fmla="*/ 841237 h 942723"/>
                <a:gd name="T92" fmla="*/ 306163 w 666497"/>
                <a:gd name="T93" fmla="*/ 869988 h 942723"/>
                <a:gd name="T94" fmla="*/ 265439 w 666497"/>
                <a:gd name="T95" fmla="*/ 911584 h 942723"/>
                <a:gd name="T96" fmla="*/ 221922 w 666497"/>
                <a:gd name="T97" fmla="*/ 934356 h 942723"/>
                <a:gd name="T98" fmla="*/ 178403 w 666497"/>
                <a:gd name="T99" fmla="*/ 943260 h 942723"/>
                <a:gd name="T100" fmla="*/ 157534 w 666497"/>
                <a:gd name="T101" fmla="*/ 944276 h 942723"/>
                <a:gd name="T102" fmla="*/ 106000 w 666497"/>
                <a:gd name="T103" fmla="*/ 936387 h 942723"/>
                <a:gd name="T104" fmla="*/ 78258 w 666497"/>
                <a:gd name="T105" fmla="*/ 927484 h 9427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66497"/>
                <a:gd name="T160" fmla="*/ 0 h 942723"/>
                <a:gd name="T161" fmla="*/ 666497 w 666497"/>
                <a:gd name="T162" fmla="*/ 942723 h 94272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66497" h="942723">
                  <a:moveTo>
                    <a:pt x="76200" y="924942"/>
                  </a:moveTo>
                  <a:lnTo>
                    <a:pt x="62229" y="916941"/>
                  </a:lnTo>
                  <a:lnTo>
                    <a:pt x="43434" y="901192"/>
                  </a:lnTo>
                  <a:lnTo>
                    <a:pt x="22733" y="877444"/>
                  </a:lnTo>
                  <a:lnTo>
                    <a:pt x="13842" y="862584"/>
                  </a:lnTo>
                  <a:lnTo>
                    <a:pt x="889" y="824103"/>
                  </a:lnTo>
                  <a:lnTo>
                    <a:pt x="0" y="776478"/>
                  </a:lnTo>
                  <a:lnTo>
                    <a:pt x="15747" y="718186"/>
                  </a:lnTo>
                  <a:lnTo>
                    <a:pt x="32511" y="685547"/>
                  </a:lnTo>
                  <a:lnTo>
                    <a:pt x="61340" y="639953"/>
                  </a:lnTo>
                  <a:lnTo>
                    <a:pt x="80009" y="620269"/>
                  </a:lnTo>
                  <a:lnTo>
                    <a:pt x="129540" y="582676"/>
                  </a:lnTo>
                  <a:lnTo>
                    <a:pt x="184911" y="545084"/>
                  </a:lnTo>
                  <a:lnTo>
                    <a:pt x="238252" y="509397"/>
                  </a:lnTo>
                  <a:lnTo>
                    <a:pt x="279781" y="470917"/>
                  </a:lnTo>
                  <a:lnTo>
                    <a:pt x="315467" y="427356"/>
                  </a:lnTo>
                  <a:lnTo>
                    <a:pt x="366902" y="355220"/>
                  </a:lnTo>
                  <a:lnTo>
                    <a:pt x="395604" y="311659"/>
                  </a:lnTo>
                  <a:lnTo>
                    <a:pt x="453897" y="217678"/>
                  </a:lnTo>
                  <a:lnTo>
                    <a:pt x="491490" y="158242"/>
                  </a:lnTo>
                  <a:lnTo>
                    <a:pt x="544829" y="74168"/>
                  </a:lnTo>
                  <a:lnTo>
                    <a:pt x="587375" y="4953"/>
                  </a:lnTo>
                  <a:lnTo>
                    <a:pt x="589407" y="1906"/>
                  </a:lnTo>
                  <a:lnTo>
                    <a:pt x="615060" y="0"/>
                  </a:lnTo>
                  <a:lnTo>
                    <a:pt x="634872" y="2921"/>
                  </a:lnTo>
                  <a:lnTo>
                    <a:pt x="647827" y="10922"/>
                  </a:lnTo>
                  <a:lnTo>
                    <a:pt x="657606" y="19813"/>
                  </a:lnTo>
                  <a:lnTo>
                    <a:pt x="662559" y="29718"/>
                  </a:lnTo>
                  <a:lnTo>
                    <a:pt x="666496" y="45593"/>
                  </a:lnTo>
                  <a:lnTo>
                    <a:pt x="666496" y="48514"/>
                  </a:lnTo>
                  <a:lnTo>
                    <a:pt x="636904" y="102871"/>
                  </a:lnTo>
                  <a:lnTo>
                    <a:pt x="613156" y="141478"/>
                  </a:lnTo>
                  <a:lnTo>
                    <a:pt x="584453" y="190882"/>
                  </a:lnTo>
                  <a:lnTo>
                    <a:pt x="548894" y="248285"/>
                  </a:lnTo>
                  <a:lnTo>
                    <a:pt x="528065" y="278892"/>
                  </a:lnTo>
                  <a:lnTo>
                    <a:pt x="483615" y="347218"/>
                  </a:lnTo>
                  <a:lnTo>
                    <a:pt x="458851" y="383795"/>
                  </a:lnTo>
                  <a:lnTo>
                    <a:pt x="417321" y="453136"/>
                  </a:lnTo>
                  <a:lnTo>
                    <a:pt x="389635" y="514350"/>
                  </a:lnTo>
                  <a:lnTo>
                    <a:pt x="374777" y="569850"/>
                  </a:lnTo>
                  <a:lnTo>
                    <a:pt x="366902" y="619253"/>
                  </a:lnTo>
                  <a:lnTo>
                    <a:pt x="363854" y="665734"/>
                  </a:lnTo>
                  <a:lnTo>
                    <a:pt x="359917" y="711328"/>
                  </a:lnTo>
                  <a:lnTo>
                    <a:pt x="353059" y="756794"/>
                  </a:lnTo>
                  <a:lnTo>
                    <a:pt x="339090" y="804292"/>
                  </a:lnTo>
                  <a:lnTo>
                    <a:pt x="323341" y="839851"/>
                  </a:lnTo>
                  <a:lnTo>
                    <a:pt x="305561" y="868553"/>
                  </a:lnTo>
                  <a:lnTo>
                    <a:pt x="264921" y="910083"/>
                  </a:lnTo>
                  <a:lnTo>
                    <a:pt x="221488" y="932816"/>
                  </a:lnTo>
                  <a:lnTo>
                    <a:pt x="178053" y="941706"/>
                  </a:lnTo>
                  <a:lnTo>
                    <a:pt x="157226" y="942722"/>
                  </a:lnTo>
                  <a:lnTo>
                    <a:pt x="105790" y="934847"/>
                  </a:lnTo>
                  <a:lnTo>
                    <a:pt x="78104" y="92595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7" name="Полилиния 28"/>
            <p:cNvSpPr>
              <a:spLocks noChangeArrowheads="1"/>
            </p:cNvSpPr>
            <p:nvPr/>
          </p:nvSpPr>
          <p:spPr bwMode="auto">
            <a:xfrm>
              <a:off x="5289506" y="483859"/>
              <a:ext cx="584143" cy="865160"/>
            </a:xfrm>
            <a:custGeom>
              <a:avLst/>
              <a:gdLst>
                <a:gd name="T0" fmla="*/ 46180 w 584454"/>
                <a:gd name="T1" fmla="*/ 841578 h 865633"/>
                <a:gd name="T2" fmla="*/ 43272 w 584454"/>
                <a:gd name="T3" fmla="*/ 839553 h 865633"/>
                <a:gd name="T4" fmla="*/ 24547 w 584454"/>
                <a:gd name="T5" fmla="*/ 820955 h 865633"/>
                <a:gd name="T6" fmla="*/ 13666 w 584454"/>
                <a:gd name="T7" fmla="*/ 804129 h 865633"/>
                <a:gd name="T8" fmla="*/ 4805 w 584454"/>
                <a:gd name="T9" fmla="*/ 782369 h 865633"/>
                <a:gd name="T10" fmla="*/ 0 w 584454"/>
                <a:gd name="T11" fmla="*/ 755801 h 865633"/>
                <a:gd name="T12" fmla="*/ 1898 w 584454"/>
                <a:gd name="T13" fmla="*/ 723287 h 865633"/>
                <a:gd name="T14" fmla="*/ 23530 w 584454"/>
                <a:gd name="T15" fmla="*/ 662180 h 865633"/>
                <a:gd name="T16" fmla="*/ 57066 w 584454"/>
                <a:gd name="T17" fmla="*/ 618913 h 865633"/>
                <a:gd name="T18" fmla="*/ 113243 w 584454"/>
                <a:gd name="T19" fmla="*/ 570583 h 865633"/>
                <a:gd name="T20" fmla="*/ 129056 w 584454"/>
                <a:gd name="T21" fmla="*/ 561726 h 865633"/>
                <a:gd name="T22" fmla="*/ 162459 w 584454"/>
                <a:gd name="T23" fmla="*/ 547938 h 865633"/>
                <a:gd name="T24" fmla="*/ 203833 w 584454"/>
                <a:gd name="T25" fmla="*/ 520356 h 865633"/>
                <a:gd name="T26" fmla="*/ 245209 w 584454"/>
                <a:gd name="T27" fmla="*/ 481896 h 865633"/>
                <a:gd name="T28" fmla="*/ 283675 w 584454"/>
                <a:gd name="T29" fmla="*/ 437488 h 865633"/>
                <a:gd name="T30" fmla="*/ 319104 w 584454"/>
                <a:gd name="T31" fmla="*/ 392195 h 865633"/>
                <a:gd name="T32" fmla="*/ 347697 w 584454"/>
                <a:gd name="T33" fmla="*/ 350827 h 865633"/>
                <a:gd name="T34" fmla="*/ 381228 w 584454"/>
                <a:gd name="T35" fmla="*/ 298575 h 865633"/>
                <a:gd name="T36" fmla="*/ 416656 w 584454"/>
                <a:gd name="T37" fmla="*/ 243415 h 865633"/>
                <a:gd name="T38" fmla="*/ 446262 w 584454"/>
                <a:gd name="T39" fmla="*/ 197109 h 865633"/>
                <a:gd name="T40" fmla="*/ 475869 w 584454"/>
                <a:gd name="T41" fmla="*/ 147769 h 865633"/>
                <a:gd name="T42" fmla="*/ 505351 w 584454"/>
                <a:gd name="T43" fmla="*/ 98554 h 865633"/>
                <a:gd name="T44" fmla="*/ 531922 w 584454"/>
                <a:gd name="T45" fmla="*/ 55289 h 865633"/>
                <a:gd name="T46" fmla="*/ 564566 w 584454"/>
                <a:gd name="T47" fmla="*/ 1008 h 865633"/>
                <a:gd name="T48" fmla="*/ 567476 w 584454"/>
                <a:gd name="T49" fmla="*/ 0 h 865633"/>
                <a:gd name="T50" fmla="*/ 573297 w 584454"/>
                <a:gd name="T51" fmla="*/ 0 h 865633"/>
                <a:gd name="T52" fmla="*/ 579244 w 584454"/>
                <a:gd name="T53" fmla="*/ 3033 h 865633"/>
                <a:gd name="T54" fmla="*/ 582279 w 584454"/>
                <a:gd name="T55" fmla="*/ 11769 h 865633"/>
                <a:gd name="T56" fmla="*/ 392995 w 584454"/>
                <a:gd name="T57" fmla="*/ 310467 h 865633"/>
                <a:gd name="T58" fmla="*/ 355668 w 584454"/>
                <a:gd name="T59" fmla="*/ 370561 h 865633"/>
                <a:gd name="T60" fmla="*/ 333906 w 584454"/>
                <a:gd name="T61" fmla="*/ 410035 h 865633"/>
                <a:gd name="T62" fmla="*/ 312270 w 584454"/>
                <a:gd name="T63" fmla="*/ 455201 h 865633"/>
                <a:gd name="T64" fmla="*/ 294429 w 584454"/>
                <a:gd name="T65" fmla="*/ 502644 h 865633"/>
                <a:gd name="T66" fmla="*/ 281778 w 584454"/>
                <a:gd name="T67" fmla="*/ 549960 h 865633"/>
                <a:gd name="T68" fmla="*/ 278740 w 584454"/>
                <a:gd name="T69" fmla="*/ 593229 h 865633"/>
                <a:gd name="T70" fmla="*/ 280764 w 584454"/>
                <a:gd name="T71" fmla="*/ 613976 h 865633"/>
                <a:gd name="T72" fmla="*/ 279753 w 584454"/>
                <a:gd name="T73" fmla="*/ 666229 h 865633"/>
                <a:gd name="T74" fmla="*/ 274818 w 584454"/>
                <a:gd name="T75" fmla="*/ 698615 h 865633"/>
                <a:gd name="T76" fmla="*/ 265959 w 584454"/>
                <a:gd name="T77" fmla="*/ 735178 h 865633"/>
                <a:gd name="T78" fmla="*/ 250144 w 584454"/>
                <a:gd name="T79" fmla="*/ 771615 h 865633"/>
                <a:gd name="T80" fmla="*/ 211807 w 584454"/>
                <a:gd name="T81" fmla="*/ 823865 h 865633"/>
                <a:gd name="T82" fmla="*/ 195991 w 584454"/>
                <a:gd name="T83" fmla="*/ 836644 h 865633"/>
                <a:gd name="T84" fmla="*/ 165499 w 584454"/>
                <a:gd name="T85" fmla="*/ 854355 h 865633"/>
                <a:gd name="T86" fmla="*/ 149680 w 584454"/>
                <a:gd name="T87" fmla="*/ 858404 h 865633"/>
                <a:gd name="T88" fmla="*/ 120075 w 584454"/>
                <a:gd name="T89" fmla="*/ 862327 h 865633"/>
                <a:gd name="T90" fmla="*/ 107296 w 584454"/>
                <a:gd name="T91" fmla="*/ 861187 h 865633"/>
                <a:gd name="T92" fmla="*/ 71870 w 584454"/>
                <a:gd name="T93" fmla="*/ 853469 h 865633"/>
                <a:gd name="T94" fmla="*/ 47195 w 584454"/>
                <a:gd name="T95" fmla="*/ 842590 h 8656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4454"/>
                <a:gd name="T145" fmla="*/ 0 h 865633"/>
                <a:gd name="T146" fmla="*/ 584454 w 584454"/>
                <a:gd name="T147" fmla="*/ 865633 h 8656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4454" h="865633">
                  <a:moveTo>
                    <a:pt x="46355" y="844804"/>
                  </a:moveTo>
                  <a:lnTo>
                    <a:pt x="43433" y="842771"/>
                  </a:lnTo>
                  <a:lnTo>
                    <a:pt x="24638" y="824102"/>
                  </a:lnTo>
                  <a:lnTo>
                    <a:pt x="13715" y="807212"/>
                  </a:lnTo>
                  <a:lnTo>
                    <a:pt x="4826" y="785368"/>
                  </a:lnTo>
                  <a:lnTo>
                    <a:pt x="0" y="758698"/>
                  </a:lnTo>
                  <a:lnTo>
                    <a:pt x="1905" y="726059"/>
                  </a:lnTo>
                  <a:lnTo>
                    <a:pt x="23621" y="664718"/>
                  </a:lnTo>
                  <a:lnTo>
                    <a:pt x="57276" y="621284"/>
                  </a:lnTo>
                  <a:lnTo>
                    <a:pt x="113664" y="572770"/>
                  </a:lnTo>
                  <a:lnTo>
                    <a:pt x="129539" y="563879"/>
                  </a:lnTo>
                  <a:lnTo>
                    <a:pt x="163068" y="550037"/>
                  </a:lnTo>
                  <a:lnTo>
                    <a:pt x="204596" y="522351"/>
                  </a:lnTo>
                  <a:lnTo>
                    <a:pt x="246126" y="483743"/>
                  </a:lnTo>
                  <a:lnTo>
                    <a:pt x="284733" y="439165"/>
                  </a:lnTo>
                  <a:lnTo>
                    <a:pt x="320294" y="393699"/>
                  </a:lnTo>
                  <a:lnTo>
                    <a:pt x="348995" y="352171"/>
                  </a:lnTo>
                  <a:lnTo>
                    <a:pt x="382651" y="299719"/>
                  </a:lnTo>
                  <a:lnTo>
                    <a:pt x="418211" y="244347"/>
                  </a:lnTo>
                  <a:lnTo>
                    <a:pt x="447928" y="197865"/>
                  </a:lnTo>
                  <a:lnTo>
                    <a:pt x="477646" y="148336"/>
                  </a:lnTo>
                  <a:lnTo>
                    <a:pt x="507238" y="98932"/>
                  </a:lnTo>
                  <a:lnTo>
                    <a:pt x="533907" y="55499"/>
                  </a:lnTo>
                  <a:lnTo>
                    <a:pt x="566674" y="1015"/>
                  </a:lnTo>
                  <a:lnTo>
                    <a:pt x="569594" y="0"/>
                  </a:lnTo>
                  <a:lnTo>
                    <a:pt x="575437" y="0"/>
                  </a:lnTo>
                  <a:lnTo>
                    <a:pt x="581406" y="3047"/>
                  </a:lnTo>
                  <a:lnTo>
                    <a:pt x="584453" y="11811"/>
                  </a:lnTo>
                  <a:lnTo>
                    <a:pt x="394462" y="311657"/>
                  </a:lnTo>
                  <a:lnTo>
                    <a:pt x="356996" y="371982"/>
                  </a:lnTo>
                  <a:lnTo>
                    <a:pt x="335152" y="411607"/>
                  </a:lnTo>
                  <a:lnTo>
                    <a:pt x="313436" y="456946"/>
                  </a:lnTo>
                  <a:lnTo>
                    <a:pt x="295528" y="504571"/>
                  </a:lnTo>
                  <a:lnTo>
                    <a:pt x="282828" y="552068"/>
                  </a:lnTo>
                  <a:lnTo>
                    <a:pt x="279781" y="595502"/>
                  </a:lnTo>
                  <a:lnTo>
                    <a:pt x="281813" y="616330"/>
                  </a:lnTo>
                  <a:lnTo>
                    <a:pt x="280796" y="668782"/>
                  </a:lnTo>
                  <a:lnTo>
                    <a:pt x="275844" y="701293"/>
                  </a:lnTo>
                  <a:lnTo>
                    <a:pt x="266953" y="737996"/>
                  </a:lnTo>
                  <a:lnTo>
                    <a:pt x="251078" y="774573"/>
                  </a:lnTo>
                  <a:lnTo>
                    <a:pt x="212598" y="827023"/>
                  </a:lnTo>
                  <a:lnTo>
                    <a:pt x="196723" y="839851"/>
                  </a:lnTo>
                  <a:lnTo>
                    <a:pt x="166115" y="857630"/>
                  </a:lnTo>
                  <a:lnTo>
                    <a:pt x="150240" y="861695"/>
                  </a:lnTo>
                  <a:lnTo>
                    <a:pt x="120523" y="865632"/>
                  </a:lnTo>
                  <a:lnTo>
                    <a:pt x="107695" y="864488"/>
                  </a:lnTo>
                  <a:lnTo>
                    <a:pt x="72136" y="856741"/>
                  </a:lnTo>
                  <a:lnTo>
                    <a:pt x="47370" y="845820"/>
                  </a:lnTo>
                  <a:close/>
                </a:path>
              </a:pathLst>
            </a:custGeom>
            <a:solidFill>
              <a:srgbClr val="AF8423"/>
            </a:solidFill>
            <a:ln w="0" algn="ctr">
              <a:solidFill>
                <a:srgbClr val="AF842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8" name="Полилиния 29"/>
            <p:cNvSpPr>
              <a:spLocks noChangeArrowheads="1"/>
            </p:cNvSpPr>
            <p:nvPr/>
          </p:nvSpPr>
          <p:spPr bwMode="auto">
            <a:xfrm>
              <a:off x="5326015" y="1077565"/>
              <a:ext cx="212704" cy="228593"/>
            </a:xfrm>
            <a:custGeom>
              <a:avLst/>
              <a:gdLst>
                <a:gd name="T0" fmla="*/ 145309 w 212726"/>
                <a:gd name="T1" fmla="*/ 200668 h 227459"/>
                <a:gd name="T2" fmla="*/ 156225 w 212726"/>
                <a:gd name="T3" fmla="*/ 188438 h 227459"/>
                <a:gd name="T4" fmla="*/ 168028 w 212726"/>
                <a:gd name="T5" fmla="*/ 158719 h 227459"/>
                <a:gd name="T6" fmla="*/ 170053 w 212726"/>
                <a:gd name="T7" fmla="*/ 143335 h 227459"/>
                <a:gd name="T8" fmla="*/ 168028 w 212726"/>
                <a:gd name="T9" fmla="*/ 126895 h 227459"/>
                <a:gd name="T10" fmla="*/ 163076 w 212726"/>
                <a:gd name="T11" fmla="*/ 111512 h 227459"/>
                <a:gd name="T12" fmla="*/ 155208 w 212726"/>
                <a:gd name="T13" fmla="*/ 97310 h 227459"/>
                <a:gd name="T14" fmla="*/ 143404 w 212726"/>
                <a:gd name="T15" fmla="*/ 83897 h 227459"/>
                <a:gd name="T16" fmla="*/ 113707 w 212726"/>
                <a:gd name="T17" fmla="*/ 64434 h 227459"/>
                <a:gd name="T18" fmla="*/ 86043 w 212726"/>
                <a:gd name="T19" fmla="*/ 60359 h 227459"/>
                <a:gd name="T20" fmla="*/ 62315 w 212726"/>
                <a:gd name="T21" fmla="*/ 67460 h 227459"/>
                <a:gd name="T22" fmla="*/ 40611 w 212726"/>
                <a:gd name="T23" fmla="*/ 82846 h 227459"/>
                <a:gd name="T24" fmla="*/ 10914 w 212726"/>
                <a:gd name="T25" fmla="*/ 120716 h 227459"/>
                <a:gd name="T26" fmla="*/ 0 w 212726"/>
                <a:gd name="T27" fmla="*/ 140311 h 227459"/>
                <a:gd name="T28" fmla="*/ 0 w 212726"/>
                <a:gd name="T29" fmla="*/ 117693 h 227459"/>
                <a:gd name="T30" fmla="*/ 9899 w 212726"/>
                <a:gd name="T31" fmla="*/ 83897 h 227459"/>
                <a:gd name="T32" fmla="*/ 19798 w 212726"/>
                <a:gd name="T33" fmla="*/ 64434 h 227459"/>
                <a:gd name="T34" fmla="*/ 35659 w 212726"/>
                <a:gd name="T35" fmla="*/ 43000 h 227459"/>
                <a:gd name="T36" fmla="*/ 57361 w 212726"/>
                <a:gd name="T37" fmla="*/ 21435 h 227459"/>
                <a:gd name="T38" fmla="*/ 84011 w 212726"/>
                <a:gd name="T39" fmla="*/ 5128 h 227459"/>
                <a:gd name="T40" fmla="*/ 113707 w 212726"/>
                <a:gd name="T41" fmla="*/ 0 h 227459"/>
                <a:gd name="T42" fmla="*/ 128560 w 212726"/>
                <a:gd name="T43" fmla="*/ 920 h 227459"/>
                <a:gd name="T44" fmla="*/ 156225 w 212726"/>
                <a:gd name="T45" fmla="*/ 10258 h 227459"/>
                <a:gd name="T46" fmla="*/ 170053 w 212726"/>
                <a:gd name="T47" fmla="*/ 17358 h 227459"/>
                <a:gd name="T48" fmla="*/ 191884 w 212726"/>
                <a:gd name="T49" fmla="*/ 38795 h 227459"/>
                <a:gd name="T50" fmla="*/ 200640 w 212726"/>
                <a:gd name="T51" fmla="*/ 52074 h 227459"/>
                <a:gd name="T52" fmla="*/ 206609 w 212726"/>
                <a:gd name="T53" fmla="*/ 67460 h 227459"/>
                <a:gd name="T54" fmla="*/ 212571 w 212726"/>
                <a:gd name="T55" fmla="*/ 102438 h 227459"/>
                <a:gd name="T56" fmla="*/ 205592 w 212726"/>
                <a:gd name="T57" fmla="*/ 143335 h 227459"/>
                <a:gd name="T58" fmla="*/ 190741 w 212726"/>
                <a:gd name="T59" fmla="*/ 177129 h 227459"/>
                <a:gd name="T60" fmla="*/ 171069 w 212726"/>
                <a:gd name="T61" fmla="*/ 201721 h 227459"/>
                <a:gd name="T62" fmla="*/ 148230 w 212726"/>
                <a:gd name="T63" fmla="*/ 218026 h 227459"/>
                <a:gd name="T64" fmla="*/ 125511 w 212726"/>
                <a:gd name="T65" fmla="*/ 228282 h 227459"/>
                <a:gd name="T66" fmla="*/ 86043 w 212726"/>
                <a:gd name="T67" fmla="*/ 235516 h 227459"/>
                <a:gd name="T68" fmla="*/ 69292 w 212726"/>
                <a:gd name="T69" fmla="*/ 235516 h 227459"/>
                <a:gd name="T70" fmla="*/ 71197 w 212726"/>
                <a:gd name="T71" fmla="*/ 235516 h 227459"/>
                <a:gd name="T72" fmla="*/ 110667 w 212726"/>
                <a:gd name="T73" fmla="*/ 222233 h 227459"/>
                <a:gd name="T74" fmla="*/ 135410 w 212726"/>
                <a:gd name="T75" fmla="*/ 208822 h 22745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2726"/>
                <a:gd name="T115" fmla="*/ 0 h 227459"/>
                <a:gd name="T116" fmla="*/ 212726 w 212726"/>
                <a:gd name="T117" fmla="*/ 227459 h 22745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2726" h="227459">
                  <a:moveTo>
                    <a:pt x="145414" y="193802"/>
                  </a:moveTo>
                  <a:lnTo>
                    <a:pt x="156337" y="181991"/>
                  </a:lnTo>
                  <a:lnTo>
                    <a:pt x="168147" y="153289"/>
                  </a:lnTo>
                  <a:lnTo>
                    <a:pt x="170179" y="138430"/>
                  </a:lnTo>
                  <a:lnTo>
                    <a:pt x="168147" y="122555"/>
                  </a:lnTo>
                  <a:lnTo>
                    <a:pt x="163195" y="107697"/>
                  </a:lnTo>
                  <a:lnTo>
                    <a:pt x="155320" y="93980"/>
                  </a:lnTo>
                  <a:lnTo>
                    <a:pt x="143509" y="81027"/>
                  </a:lnTo>
                  <a:lnTo>
                    <a:pt x="113791" y="62230"/>
                  </a:lnTo>
                  <a:lnTo>
                    <a:pt x="86106" y="58294"/>
                  </a:lnTo>
                  <a:lnTo>
                    <a:pt x="62357" y="65152"/>
                  </a:lnTo>
                  <a:lnTo>
                    <a:pt x="40639" y="80011"/>
                  </a:lnTo>
                  <a:lnTo>
                    <a:pt x="10921" y="116586"/>
                  </a:lnTo>
                  <a:lnTo>
                    <a:pt x="0" y="135510"/>
                  </a:lnTo>
                  <a:lnTo>
                    <a:pt x="0" y="113666"/>
                  </a:lnTo>
                  <a:lnTo>
                    <a:pt x="9906" y="81027"/>
                  </a:lnTo>
                  <a:lnTo>
                    <a:pt x="19812" y="62230"/>
                  </a:lnTo>
                  <a:lnTo>
                    <a:pt x="35687" y="41530"/>
                  </a:lnTo>
                  <a:lnTo>
                    <a:pt x="57403" y="20702"/>
                  </a:lnTo>
                  <a:lnTo>
                    <a:pt x="84074" y="4953"/>
                  </a:lnTo>
                  <a:lnTo>
                    <a:pt x="113791" y="0"/>
                  </a:lnTo>
                  <a:lnTo>
                    <a:pt x="128651" y="889"/>
                  </a:lnTo>
                  <a:lnTo>
                    <a:pt x="156337" y="9907"/>
                  </a:lnTo>
                  <a:lnTo>
                    <a:pt x="170179" y="16764"/>
                  </a:lnTo>
                  <a:lnTo>
                    <a:pt x="192024" y="37466"/>
                  </a:lnTo>
                  <a:lnTo>
                    <a:pt x="200787" y="50292"/>
                  </a:lnTo>
                  <a:lnTo>
                    <a:pt x="206756" y="65152"/>
                  </a:lnTo>
                  <a:lnTo>
                    <a:pt x="212725" y="98933"/>
                  </a:lnTo>
                  <a:lnTo>
                    <a:pt x="205739" y="138430"/>
                  </a:lnTo>
                  <a:lnTo>
                    <a:pt x="190881" y="171069"/>
                  </a:lnTo>
                  <a:lnTo>
                    <a:pt x="171195" y="194819"/>
                  </a:lnTo>
                  <a:lnTo>
                    <a:pt x="148335" y="210566"/>
                  </a:lnTo>
                  <a:lnTo>
                    <a:pt x="125602" y="220472"/>
                  </a:lnTo>
                  <a:lnTo>
                    <a:pt x="86106" y="227458"/>
                  </a:lnTo>
                  <a:lnTo>
                    <a:pt x="69341" y="227458"/>
                  </a:lnTo>
                  <a:lnTo>
                    <a:pt x="71246" y="227458"/>
                  </a:lnTo>
                  <a:lnTo>
                    <a:pt x="110744" y="214630"/>
                  </a:lnTo>
                  <a:lnTo>
                    <a:pt x="135508" y="201677"/>
                  </a:lnTo>
                  <a:close/>
                </a:path>
              </a:pathLst>
            </a:custGeom>
            <a:solidFill>
              <a:srgbClr val="5B210F"/>
            </a:solidFill>
            <a:ln w="0" algn="ctr">
              <a:solidFill>
                <a:srgbClr val="5B21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9" name="Полилиния 30"/>
            <p:cNvSpPr>
              <a:spLocks noChangeArrowheads="1"/>
            </p:cNvSpPr>
            <p:nvPr/>
          </p:nvSpPr>
          <p:spPr bwMode="auto">
            <a:xfrm>
              <a:off x="5327603" y="1258534"/>
              <a:ext cx="34922" cy="33336"/>
            </a:xfrm>
            <a:custGeom>
              <a:avLst/>
              <a:gdLst>
                <a:gd name="T0" fmla="*/ 19182 w 34545"/>
                <a:gd name="T1" fmla="*/ 0 h 34671"/>
                <a:gd name="T2" fmla="*/ 26584 w 34545"/>
                <a:gd name="T3" fmla="*/ 676 h 34671"/>
                <a:gd name="T4" fmla="*/ 31926 w 34545"/>
                <a:gd name="T5" fmla="*/ 3762 h 34671"/>
                <a:gd name="T6" fmla="*/ 36174 w 34545"/>
                <a:gd name="T7" fmla="*/ 8201 h 34671"/>
                <a:gd name="T8" fmla="*/ 37270 w 34545"/>
                <a:gd name="T9" fmla="*/ 13603 h 34671"/>
                <a:gd name="T10" fmla="*/ 36174 w 34545"/>
                <a:gd name="T11" fmla="*/ 18812 h 34671"/>
                <a:gd name="T12" fmla="*/ 31926 w 34545"/>
                <a:gd name="T13" fmla="*/ 22576 h 34671"/>
                <a:gd name="T14" fmla="*/ 25485 w 34545"/>
                <a:gd name="T15" fmla="*/ 25566 h 34671"/>
                <a:gd name="T16" fmla="*/ 19182 w 34545"/>
                <a:gd name="T17" fmla="*/ 26337 h 34671"/>
                <a:gd name="T18" fmla="*/ 11647 w 34545"/>
                <a:gd name="T19" fmla="*/ 25566 h 34671"/>
                <a:gd name="T20" fmla="*/ 5207 w 34545"/>
                <a:gd name="T21" fmla="*/ 22576 h 34671"/>
                <a:gd name="T22" fmla="*/ 959 w 34545"/>
                <a:gd name="T23" fmla="*/ 18041 h 34671"/>
                <a:gd name="T24" fmla="*/ 0 w 34545"/>
                <a:gd name="T25" fmla="*/ 13603 h 34671"/>
                <a:gd name="T26" fmla="*/ 959 w 34545"/>
                <a:gd name="T27" fmla="*/ 8201 h 34671"/>
                <a:gd name="T28" fmla="*/ 5207 w 34545"/>
                <a:gd name="T29" fmla="*/ 3762 h 34671"/>
                <a:gd name="T30" fmla="*/ 11647 w 34545"/>
                <a:gd name="T31" fmla="*/ 676 h 3467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545"/>
                <a:gd name="T49" fmla="*/ 0 h 34671"/>
                <a:gd name="T50" fmla="*/ 34545 w 34545"/>
                <a:gd name="T51" fmla="*/ 34671 h 3467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545" h="34671">
                  <a:moveTo>
                    <a:pt x="17779" y="0"/>
                  </a:moveTo>
                  <a:lnTo>
                    <a:pt x="24638" y="889"/>
                  </a:lnTo>
                  <a:lnTo>
                    <a:pt x="29590" y="4953"/>
                  </a:lnTo>
                  <a:lnTo>
                    <a:pt x="33527" y="10795"/>
                  </a:lnTo>
                  <a:lnTo>
                    <a:pt x="34544" y="17906"/>
                  </a:lnTo>
                  <a:lnTo>
                    <a:pt x="33527" y="24765"/>
                  </a:lnTo>
                  <a:lnTo>
                    <a:pt x="29590" y="29717"/>
                  </a:lnTo>
                  <a:lnTo>
                    <a:pt x="23621" y="33654"/>
                  </a:lnTo>
                  <a:lnTo>
                    <a:pt x="17779" y="34670"/>
                  </a:lnTo>
                  <a:lnTo>
                    <a:pt x="10795" y="33654"/>
                  </a:lnTo>
                  <a:lnTo>
                    <a:pt x="4826" y="29717"/>
                  </a:lnTo>
                  <a:lnTo>
                    <a:pt x="889" y="23748"/>
                  </a:lnTo>
                  <a:lnTo>
                    <a:pt x="0" y="17906"/>
                  </a:lnTo>
                  <a:lnTo>
                    <a:pt x="889" y="10795"/>
                  </a:lnTo>
                  <a:lnTo>
                    <a:pt x="4826" y="4953"/>
                  </a:lnTo>
                  <a:lnTo>
                    <a:pt x="10795" y="889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0" name="Полилиния 31"/>
            <p:cNvSpPr>
              <a:spLocks noChangeArrowheads="1"/>
            </p:cNvSpPr>
            <p:nvPr/>
          </p:nvSpPr>
          <p:spPr bwMode="auto">
            <a:xfrm>
              <a:off x="5459352" y="982318"/>
              <a:ext cx="103178" cy="126996"/>
            </a:xfrm>
            <a:custGeom>
              <a:avLst/>
              <a:gdLst>
                <a:gd name="T0" fmla="*/ 92842 w 102872"/>
                <a:gd name="T1" fmla="*/ 129274 h 126620"/>
                <a:gd name="T2" fmla="*/ 78709 w 102872"/>
                <a:gd name="T3" fmla="*/ 109046 h 126620"/>
                <a:gd name="T4" fmla="*/ 63537 w 102872"/>
                <a:gd name="T5" fmla="*/ 93875 h 126620"/>
                <a:gd name="T6" fmla="*/ 48497 w 102872"/>
                <a:gd name="T7" fmla="*/ 83763 h 126620"/>
                <a:gd name="T8" fmla="*/ 33326 w 102872"/>
                <a:gd name="T9" fmla="*/ 76760 h 126620"/>
                <a:gd name="T10" fmla="*/ 10115 w 102872"/>
                <a:gd name="T11" fmla="*/ 71704 h 126620"/>
                <a:gd name="T12" fmla="*/ 0 w 102872"/>
                <a:gd name="T13" fmla="*/ 71704 h 126620"/>
                <a:gd name="T14" fmla="*/ 39421 w 102872"/>
                <a:gd name="T15" fmla="*/ 52384 h 126620"/>
                <a:gd name="T16" fmla="*/ 85841 w 102872"/>
                <a:gd name="T17" fmla="*/ 18153 h 126620"/>
                <a:gd name="T18" fmla="*/ 105034 w 102872"/>
                <a:gd name="T19" fmla="*/ 0 h 126620"/>
                <a:gd name="T20" fmla="*/ 91935 w 102872"/>
                <a:gd name="T21" fmla="*/ 46419 h 126620"/>
                <a:gd name="T22" fmla="*/ 88824 w 102872"/>
                <a:gd name="T23" fmla="*/ 87781 h 1266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2872"/>
                <a:gd name="T37" fmla="*/ 0 h 126620"/>
                <a:gd name="T38" fmla="*/ 102872 w 102872"/>
                <a:gd name="T39" fmla="*/ 126620 h 1266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2872" h="126620">
                  <a:moveTo>
                    <a:pt x="90932" y="126619"/>
                  </a:moveTo>
                  <a:lnTo>
                    <a:pt x="77090" y="106806"/>
                  </a:lnTo>
                  <a:lnTo>
                    <a:pt x="62230" y="91947"/>
                  </a:lnTo>
                  <a:lnTo>
                    <a:pt x="47499" y="82042"/>
                  </a:lnTo>
                  <a:lnTo>
                    <a:pt x="32640" y="75183"/>
                  </a:lnTo>
                  <a:lnTo>
                    <a:pt x="9906" y="70231"/>
                  </a:lnTo>
                  <a:lnTo>
                    <a:pt x="0" y="70231"/>
                  </a:lnTo>
                  <a:lnTo>
                    <a:pt x="38609" y="51308"/>
                  </a:lnTo>
                  <a:lnTo>
                    <a:pt x="84074" y="17780"/>
                  </a:lnTo>
                  <a:lnTo>
                    <a:pt x="102871" y="0"/>
                  </a:lnTo>
                  <a:lnTo>
                    <a:pt x="90043" y="45466"/>
                  </a:lnTo>
                  <a:lnTo>
                    <a:pt x="86996" y="85978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1" name="Полилиния 32"/>
            <p:cNvSpPr>
              <a:spLocks noChangeArrowheads="1"/>
            </p:cNvSpPr>
            <p:nvPr/>
          </p:nvSpPr>
          <p:spPr bwMode="auto">
            <a:xfrm>
              <a:off x="5738724" y="498145"/>
              <a:ext cx="130162" cy="198432"/>
            </a:xfrm>
            <a:custGeom>
              <a:avLst/>
              <a:gdLst>
                <a:gd name="T0" fmla="*/ 0 w 128652"/>
                <a:gd name="T1" fmla="*/ 192748 h 198883"/>
                <a:gd name="T2" fmla="*/ 130920 w 128652"/>
                <a:gd name="T3" fmla="*/ 0 h 198883"/>
                <a:gd name="T4" fmla="*/ 139602 w 128652"/>
                <a:gd name="T5" fmla="*/ 5877 h 198883"/>
                <a:gd name="T6" fmla="*/ 8682 w 128652"/>
                <a:gd name="T7" fmla="*/ 195746 h 1988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652"/>
                <a:gd name="T13" fmla="*/ 0 h 198883"/>
                <a:gd name="T14" fmla="*/ 128652 w 128652"/>
                <a:gd name="T15" fmla="*/ 198883 h 1988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652" h="198883">
                  <a:moveTo>
                    <a:pt x="0" y="195835"/>
                  </a:moveTo>
                  <a:lnTo>
                    <a:pt x="120650" y="0"/>
                  </a:lnTo>
                  <a:lnTo>
                    <a:pt x="128651" y="5970"/>
                  </a:lnTo>
                  <a:lnTo>
                    <a:pt x="8001" y="198882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2" name="Полилиния 33"/>
            <p:cNvSpPr>
              <a:spLocks noChangeArrowheads="1"/>
            </p:cNvSpPr>
            <p:nvPr/>
          </p:nvSpPr>
          <p:spPr bwMode="auto">
            <a:xfrm>
              <a:off x="5418081" y="296540"/>
              <a:ext cx="95241" cy="388925"/>
            </a:xfrm>
            <a:custGeom>
              <a:avLst/>
              <a:gdLst>
                <a:gd name="T0" fmla="*/ 96724 w 94996"/>
                <a:gd name="T1" fmla="*/ 389986 h 388748"/>
                <a:gd name="T2" fmla="*/ 0 w 94996"/>
                <a:gd name="T3" fmla="*/ 0 h 388748"/>
                <a:gd name="T4" fmla="*/ 96724 w 94996"/>
                <a:gd name="T5" fmla="*/ 0 h 388748"/>
                <a:gd name="T6" fmla="*/ 0 60000 65536"/>
                <a:gd name="T7" fmla="*/ 0 60000 65536"/>
                <a:gd name="T8" fmla="*/ 0 60000 65536"/>
                <a:gd name="T9" fmla="*/ 0 w 94996"/>
                <a:gd name="T10" fmla="*/ 0 h 388748"/>
                <a:gd name="T11" fmla="*/ 94996 w 94996"/>
                <a:gd name="T12" fmla="*/ 388748 h 3887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996" h="388748">
                  <a:moveTo>
                    <a:pt x="94995" y="388747"/>
                  </a:moveTo>
                  <a:lnTo>
                    <a:pt x="0" y="0"/>
                  </a:lnTo>
                  <a:lnTo>
                    <a:pt x="94995" y="0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3" name="Полилиния 34"/>
            <p:cNvSpPr>
              <a:spLocks noChangeArrowheads="1"/>
            </p:cNvSpPr>
            <p:nvPr/>
          </p:nvSpPr>
          <p:spPr bwMode="auto">
            <a:xfrm>
              <a:off x="5586339" y="328289"/>
              <a:ext cx="95241" cy="241292"/>
            </a:xfrm>
            <a:custGeom>
              <a:avLst/>
              <a:gdLst>
                <a:gd name="T0" fmla="*/ 0 w 94870"/>
                <a:gd name="T1" fmla="*/ 240469 h 241429"/>
                <a:gd name="T2" fmla="*/ 43724 w 94870"/>
                <a:gd name="T3" fmla="*/ 0 h 241429"/>
                <a:gd name="T4" fmla="*/ 97496 w 94870"/>
                <a:gd name="T5" fmla="*/ 9865 h 241429"/>
                <a:gd name="T6" fmla="*/ 0 60000 65536"/>
                <a:gd name="T7" fmla="*/ 0 60000 65536"/>
                <a:gd name="T8" fmla="*/ 0 60000 65536"/>
                <a:gd name="T9" fmla="*/ 0 w 94870"/>
                <a:gd name="T10" fmla="*/ 0 h 241429"/>
                <a:gd name="T11" fmla="*/ 94870 w 94870"/>
                <a:gd name="T12" fmla="*/ 241429 h 2414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870" h="241429">
                  <a:moveTo>
                    <a:pt x="0" y="241428"/>
                  </a:moveTo>
                  <a:lnTo>
                    <a:pt x="42546" y="0"/>
                  </a:lnTo>
                  <a:lnTo>
                    <a:pt x="94869" y="9907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7414" name="Picture 3" descr="C:\Documents and Settings\Юлия\Мои документы\Мои рисунки\Разное\logo_phpB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4400" y="4618661"/>
            <a:ext cx="21193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1676400"/>
            <a:ext cx="2489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8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8435" name="Picture 46" descr="ф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28775"/>
            <a:ext cx="2286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524000"/>
            <a:ext cx="2122488" cy="2049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8437" name="Picture 47" descr="фен1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609600" y="4221163"/>
            <a:ext cx="23780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4" descr="парик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365625"/>
            <a:ext cx="21955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5" descr="парикмахе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1484313"/>
            <a:ext cx="2895600" cy="460851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9739" y="1650148"/>
            <a:ext cx="1539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 descr="PICT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602163"/>
            <a:ext cx="19812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0" descr="лоп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51575" y="1944687"/>
            <a:ext cx="19780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GEOMETR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2160" y="4229100"/>
            <a:ext cx="1833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00200"/>
            <a:ext cx="37338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WordArt 5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 txBox="1">
            <a:spLocks noChangeArrowheads="1"/>
          </p:cNvSpPr>
          <p:nvPr/>
        </p:nvSpPr>
        <p:spPr bwMode="auto">
          <a:xfrm>
            <a:off x="1258888" y="1989138"/>
            <a:ext cx="6705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20638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Профессий много в мире есть,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Их невозможно перечесть.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Сегодня многие нужны,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актуальны, и важны.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ты скорее подрастай,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Профессией овладевай.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Старайся в деле первым быть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людям пользу приносить.</a:t>
            </a:r>
            <a:br>
              <a:rPr lang="ru-RU" sz="3200" b="1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/>
            </a:r>
            <a:br>
              <a:rPr lang="ru-RU" sz="2800">
                <a:latin typeface="Calibri" pitchFamily="34" charset="0"/>
              </a:rPr>
            </a:br>
            <a:endParaRPr lang="ru-RU" sz="2800">
              <a:latin typeface="Calibri" pitchFamily="34" charset="0"/>
            </a:endParaRPr>
          </a:p>
        </p:txBody>
      </p:sp>
      <p:pic>
        <p:nvPicPr>
          <p:cNvPr id="20483" name="Рисунок 4" descr="милиционер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963613" cy="16002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парикмахер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08275"/>
            <a:ext cx="1008062" cy="1541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5" name="Рисунок 8" descr="пожарный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868863"/>
            <a:ext cx="1009650" cy="14763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педиат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333375"/>
            <a:ext cx="1066800" cy="17637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7" name="Рисунок 10" descr="тракторист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5113" y="2781300"/>
            <a:ext cx="990600" cy="15001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8" name="Рисунок 9" descr="продавец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85113" y="4868863"/>
            <a:ext cx="1066800" cy="150336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2"/>
          <p:cNvSpPr>
            <a:spLocks noChangeArrowheads="1"/>
          </p:cNvSpPr>
          <p:nvPr/>
        </p:nvSpPr>
        <p:spPr bwMode="auto">
          <a:xfrm>
            <a:off x="971550" y="333375"/>
            <a:ext cx="67691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  <a:latin typeface="Bookman Old Style" pitchFamily="18" charset="0"/>
              </a:rPr>
              <a:t>ВСЕ  ПРОФЕССИИ  ВАЖНЫ!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аз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572000" y="20605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0" name="Рисунок 5" descr="раз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76250"/>
            <a:ext cx="30241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7" descr="раз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60350"/>
            <a:ext cx="2916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75463" y="2276475"/>
            <a:ext cx="17970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ВОСПИТАТЕЛЬ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4103" name="Рисунок 9" descr="раз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8913"/>
            <a:ext cx="31321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550" y="2349500"/>
            <a:ext cx="7842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ВРАЧ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2349500"/>
            <a:ext cx="127317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 УЧИТЕЛЬ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84713_tm1"/>
          <p:cNvPicPr>
            <a:picLocks noChangeAspect="1" noChangeArrowheads="1"/>
          </p:cNvPicPr>
          <p:nvPr/>
        </p:nvPicPr>
        <p:blipFill>
          <a:blip r:embed="rId2"/>
          <a:srcRect l="917" t="5856" r="917" b="55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384713_t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508500"/>
            <a:ext cx="26273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867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Доскажи словечко</a:t>
            </a:r>
            <a:r>
              <a:rPr lang="ru-RU" sz="4000" b="1" dirty="0" smtClean="0">
                <a:solidFill>
                  <a:schemeClr val="accent2"/>
                </a:solidFill>
              </a:rPr>
              <a:t>…</a:t>
            </a:r>
          </a:p>
        </p:txBody>
      </p:sp>
      <p:pic>
        <p:nvPicPr>
          <p:cNvPr id="6152" name="Picture 3" descr="tu-160_pilo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308850" y="115888"/>
            <a:ext cx="1727200" cy="1873250"/>
          </a:xfrm>
          <a:noFill/>
        </p:spPr>
      </p:pic>
      <p:pic>
        <p:nvPicPr>
          <p:cNvPr id="6148" name="Рисунок 10" descr="тракторист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1655762" cy="2303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6149" name="Picture 6" descr="маляр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2E2D6"/>
              </a:clrFrom>
              <a:clrTo>
                <a:srgbClr val="E2E2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7013" y="3789363"/>
            <a:ext cx="12969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плотни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" y="4695608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575" y="1989138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20938"/>
            <a:ext cx="1979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проф"/>
          <p:cNvPicPr>
            <a:picLocks noChangeAspect="1" noChangeArrowheads="1"/>
          </p:cNvPicPr>
          <p:nvPr/>
        </p:nvPicPr>
        <p:blipFill>
          <a:blip r:embed="rId8"/>
          <a:srcRect t="-14285"/>
          <a:stretch>
            <a:fillRect/>
          </a:stretch>
        </p:blipFill>
        <p:spPr bwMode="auto">
          <a:xfrm>
            <a:off x="6420860" y="5093482"/>
            <a:ext cx="1323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1763713" y="908050"/>
            <a:ext cx="36792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Самолетом правит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795963" y="881063"/>
            <a:ext cx="13635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пилот.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1692275" y="1412875"/>
            <a:ext cx="29045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 водит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859338" y="1412875"/>
            <a:ext cx="23848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тракторист.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763713" y="1844675"/>
            <a:ext cx="33836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Стены выкрасил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14534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маляр.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763713" y="2349500"/>
            <a:ext cx="33784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Доску выстругал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435600" y="2349500"/>
            <a:ext cx="15476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столяр.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63713" y="2924175"/>
            <a:ext cx="3717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доме свет провел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643087" y="2924174"/>
            <a:ext cx="20176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электрик.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763713" y="3500438"/>
            <a:ext cx="35221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трудится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569941" y="3514434"/>
            <a:ext cx="17924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763713" y="4076700"/>
            <a:ext cx="356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жаркой кузнице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638949" y="4076700"/>
            <a:ext cx="1677541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кузнец.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/>
      <p:bldP spid="6161" grpId="0"/>
      <p:bldP spid="6163" grpId="0"/>
      <p:bldP spid="6165" grpId="0"/>
      <p:bldP spid="6167" grpId="0"/>
      <p:bldP spid="6169" grpId="0"/>
      <p:bldP spid="6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090421_267eadr27a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642938"/>
            <a:ext cx="1643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608901_photoshopia_ru_313_kaska_pozharnogo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4738" y="788193"/>
            <a:ext cx="21796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627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4094" y="642938"/>
            <a:ext cx="25701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59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2480" y="3068960"/>
            <a:ext cx="2857520" cy="359092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715008" y="5357826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Пожарный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l3g264ai1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403" y="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 труду\5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76250"/>
            <a:ext cx="2857500" cy="14287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Admin\Рабочий стол\к труду\49936421_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4125" y="2190057"/>
            <a:ext cx="2001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pic11228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2852936"/>
            <a:ext cx="2808312" cy="388843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364088" y="5445224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Почтальон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IMG_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781300"/>
            <a:ext cx="2539622" cy="302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3242226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56632">
            <a:off x="6006347" y="1407302"/>
            <a:ext cx="1857375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214009_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164039">
            <a:off x="5514181" y="3123407"/>
            <a:ext cx="5000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0000003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3483387" cy="309634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06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Дворник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0_2cb54_a9f2a28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620688"/>
            <a:ext cx="3511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к труду\0006-011-Dol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2543">
            <a:off x="5137150" y="2746375"/>
            <a:ext cx="24495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katalogI6182pi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98547">
            <a:off x="3679556" y="3654206"/>
            <a:ext cx="3119437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4424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844824"/>
            <a:ext cx="2628998" cy="352839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62068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Столяр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Picture 3" descr="C:\Documents and Settings\Admin\Рабочий стол\к труду\0012-012-Nozhov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76250"/>
            <a:ext cx="2820987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" name="Picture 4" descr="C:\Documents and Settings\Admin\Рабочий стол\к труду\gallery_8_1004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3975" y="692696"/>
            <a:ext cx="3156297" cy="210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" name="Picture 2" descr="C:\Documents and Settings\Admin\Рабочий стол\к труду\10846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49776" y="2794143"/>
            <a:ext cx="30829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" name="Picture 2" descr="C:\Documents and Settings\Admin\Рабочий стол\к труду\santehni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2564904"/>
            <a:ext cx="2448272" cy="354999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8" name="Скругленный прямоугольник 517"/>
          <p:cNvSpPr/>
          <p:nvPr/>
        </p:nvSpPr>
        <p:spPr>
          <a:xfrm>
            <a:off x="4139952" y="56612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Слесарь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73</Words>
  <Application>Microsoft Office PowerPoint</Application>
  <PresentationFormat>Экран (4:3)</PresentationFormat>
  <Paragraphs>32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Bookman Old Style</vt:lpstr>
      <vt:lpstr>Calibri</vt:lpstr>
      <vt:lpstr>Georgia</vt:lpstr>
      <vt:lpstr>Times New Roman</vt:lpstr>
      <vt:lpstr>Trebuchet MS</vt:lpstr>
      <vt:lpstr>Wingdings 3</vt:lpstr>
      <vt:lpstr>Аспект</vt:lpstr>
      <vt:lpstr>В МИРЕ ПРОФЕССИЙ</vt:lpstr>
      <vt:lpstr>Презентация PowerPoint</vt:lpstr>
      <vt:lpstr>Презентация PowerPoint</vt:lpstr>
      <vt:lpstr>Доскажи словечко…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ПРОФЕССИЙ</dc:title>
  <dc:creator>лариса</dc:creator>
  <cp:lastModifiedBy>Пользователь Windows</cp:lastModifiedBy>
  <cp:revision>42</cp:revision>
  <dcterms:created xsi:type="dcterms:W3CDTF">2011-11-17T13:26:58Z</dcterms:created>
  <dcterms:modified xsi:type="dcterms:W3CDTF">2021-06-07T16:13:50Z</dcterms:modified>
</cp:coreProperties>
</file>