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53" autoAdjust="0"/>
  </p:normalViewPr>
  <p:slideViewPr>
    <p:cSldViewPr>
      <p:cViewPr>
        <p:scale>
          <a:sx n="67" d="100"/>
          <a:sy n="67" d="100"/>
        </p:scale>
        <p:origin x="-1137" y="-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9FCB087-BD4B-462A-89C7-E34A71D4773E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5F27567-9E94-4D06-A9A3-8BFF8224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893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432FBB-8327-4278-A409-63BB0A310F5E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8" y="231"/>
              <a:ext cx="1860" cy="3631"/>
              <a:chOff x="3006" y="772"/>
              <a:chExt cx="1860" cy="3631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2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1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1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9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9" y="1322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6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17"/>
              <a:ext cx="356" cy="608"/>
              <a:chOff x="1733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3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2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2"/>
              <a:ext cx="500" cy="500"/>
              <a:chOff x="1727" y="872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0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3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7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817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97E29-3DC9-449E-9A76-5F4D7D276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481DB-DD3E-4746-9094-838A129BA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9E12B-E24B-43F3-9D7E-E8F007797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8992E-9E29-4B3D-8AFA-A3CF332DD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6D64C-823D-4730-86DB-ABADFE9B1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C7F55-EFD4-4AE6-9A7D-DABC0A865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8044-F381-497A-A1BE-CBE04B445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9CD31-B798-4F1D-82C6-9FF9367D9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948F-7632-46C3-97FF-19C7055D5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588B9-4B10-4FFA-9D83-F740E74AA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7066D-7BA9-4074-B11C-EE4983C3E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710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710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1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1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711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711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1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1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1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1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712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12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12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9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712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2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2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712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2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3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713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3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13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713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3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3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3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3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4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714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5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5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5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ADCE67E-8A13-4E6D-94EA-67EA7F53E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ransition advClick="0" advTm="1000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3375"/>
            <a:ext cx="7488238" cy="3816350"/>
          </a:xfrm>
        </p:spPr>
        <p:txBody>
          <a:bodyPr/>
          <a:lstStyle/>
          <a:p>
            <a:pPr eaLnBrk="1" hangingPunct="1">
              <a:defRPr/>
            </a:pPr>
            <a:r>
              <a:rPr lang="ru-RU" sz="7200" i="1" dirty="0" smtClean="0"/>
              <a:t>Дымковская роспись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4293096"/>
            <a:ext cx="6146800" cy="14859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Воспитатель: Маликова Е.А.</a:t>
            </a:r>
          </a:p>
          <a:p>
            <a:pPr eaLnBrk="1" hangingPunct="1">
              <a:defRPr/>
            </a:pPr>
            <a:r>
              <a:rPr lang="ru-RU" sz="2800" dirty="0" smtClean="0"/>
              <a:t>МБОУ СОШ №7</a:t>
            </a:r>
            <a:endParaRPr lang="ru-RU" sz="2800" dirty="0" smtClean="0"/>
          </a:p>
        </p:txBody>
      </p:sp>
      <p:pic>
        <p:nvPicPr>
          <p:cNvPr id="3076" name="Picture 5" descr="dumka03"/>
          <p:cNvPicPr>
            <a:picLocks noChangeAspect="1" noChangeArrowheads="1"/>
          </p:cNvPicPr>
          <p:nvPr/>
        </p:nvPicPr>
        <p:blipFill>
          <a:blip r:embed="rId2"/>
          <a:srcRect l="21666" t="5348" r="27333" b="3871"/>
          <a:stretch>
            <a:fillRect/>
          </a:stretch>
        </p:blipFill>
        <p:spPr bwMode="auto">
          <a:xfrm>
            <a:off x="7200900" y="0"/>
            <a:ext cx="19431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43888" cy="1314450"/>
          </a:xfrm>
        </p:spPr>
        <p:txBody>
          <a:bodyPr/>
          <a:lstStyle/>
          <a:p>
            <a:pPr>
              <a:defRPr/>
            </a:pPr>
            <a:r>
              <a:rPr lang="ru-RU" sz="3200" i="1" dirty="0" smtClean="0"/>
              <a:t>Добро пожаловать в </a:t>
            </a:r>
            <a:r>
              <a:rPr lang="ru-RU" sz="3200" b="1" i="1" dirty="0" smtClean="0"/>
              <a:t>Дымково!</a:t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endParaRPr lang="ru-RU" sz="3200" b="1" i="1" dirty="0"/>
          </a:p>
        </p:txBody>
      </p:sp>
      <p:pic>
        <p:nvPicPr>
          <p:cNvPr id="4" name="Содержимое 3" descr="img02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2214563"/>
            <a:ext cx="3094037" cy="4456112"/>
          </a:xfrm>
        </p:spPr>
      </p:pic>
      <p:pic>
        <p:nvPicPr>
          <p:cNvPr id="5" name="Рисунок 4" descr="img03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0425" y="642938"/>
            <a:ext cx="44735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Все игрушки не простые,а волшебно расписные</a:t>
            </a:r>
            <a:r>
              <a:rPr lang="ru-RU" dirty="0" smtClean="0"/>
              <a:t>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9156" name="Picture 4" descr="dumka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852738"/>
            <a:ext cx="383540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6" descr="dumka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1700" y="1557338"/>
            <a:ext cx="4432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Белоснежны,как берёзки.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04" name="Picture 4" descr="dymigrushka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2071688"/>
            <a:ext cx="17875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 descr="toy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060575"/>
            <a:ext cx="3198812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5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Кружочки, клеточки полоски-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2231" name="Picture 7" descr="dumka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571625"/>
            <a:ext cx="33766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9" descr="dymigrushka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4572000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img02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1620838"/>
            <a:ext cx="335756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549275"/>
            <a:ext cx="8450262" cy="8683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Простой, казалось бы, узор,но отвести не в силах взор.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3252" name="Picture 4" descr="dymigrushk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700213"/>
            <a:ext cx="27368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dymigrushka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170021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stu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4076700"/>
            <a:ext cx="3673475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800" dirty="0" smtClean="0"/>
              <a:t> Заплелись густые травы,закудрявились луга,да и сам я весь кудрявый,даже завитком рога</a:t>
            </a:r>
            <a:r>
              <a:rPr lang="ru-RU" dirty="0" smtClean="0"/>
              <a:t>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" name="Рисунок 6" descr="dymigrushka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3925" y="4071938"/>
            <a:ext cx="18700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umka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928813"/>
            <a:ext cx="3929062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ymigrushka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357313"/>
            <a:ext cx="178593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ymigrushka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00" y="571500"/>
            <a:ext cx="1714500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ymigrushka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605338"/>
            <a:ext cx="2286000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Загадка: Идёт, идёт  бородой трясёт, травки просит: «Ме-ме-ме, дай-ка вкусной мне!»                  </a:t>
            </a:r>
            <a:r>
              <a:rPr lang="ru-RU" dirty="0" smtClean="0"/>
              <a:t>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4" name="Содержимое 3" descr="img026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0" y="928688"/>
            <a:ext cx="4500563" cy="593566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Пастушок, </a:t>
            </a:r>
            <a:r>
              <a:rPr lang="ru-RU" sz="2800" dirty="0" err="1" smtClean="0"/>
              <a:t>пастушок,заиграй</a:t>
            </a:r>
            <a:r>
              <a:rPr lang="ru-RU" sz="2800" dirty="0" smtClean="0"/>
              <a:t> во </a:t>
            </a:r>
            <a:r>
              <a:rPr lang="ru-RU" sz="2800" dirty="0" err="1" smtClean="0"/>
              <a:t>рожок!Травка</a:t>
            </a:r>
            <a:r>
              <a:rPr lang="ru-RU" sz="2800" dirty="0" smtClean="0"/>
              <a:t> мягкая, роса сладкая, гони стадо в поле погулять на воле</a:t>
            </a:r>
            <a:r>
              <a:rPr lang="ru-RU" dirty="0" smtClean="0"/>
              <a:t>.</a:t>
            </a:r>
          </a:p>
        </p:txBody>
      </p:sp>
      <p:pic>
        <p:nvPicPr>
          <p:cNvPr id="6" name="Содержимое 5" descr="img02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25" y="1500188"/>
            <a:ext cx="3817938" cy="535781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0"/>
            <a:ext cx="8243887" cy="1071563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 </a:t>
            </a:r>
            <a:br>
              <a:rPr lang="ru-RU" i="1" dirty="0" smtClean="0"/>
            </a:br>
            <a:r>
              <a:rPr lang="ru-RU" sz="2400" i="1" dirty="0" smtClean="0"/>
              <a:t>Стала Маланья гостей приглашать, и Иван приди, и Степан приди, и Сергей приди,  Матвей приди,а Никитушка- ну пожалуйста!</a:t>
            </a:r>
            <a:endParaRPr lang="ru-RU" dirty="0" smtClean="0"/>
          </a:p>
        </p:txBody>
      </p:sp>
      <p:pic>
        <p:nvPicPr>
          <p:cNvPr id="12291" name="Содержимое 3" descr="img02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1385888"/>
            <a:ext cx="3983038" cy="547211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300</TotalTime>
  <Words>75</Words>
  <Application>Microsoft Office PowerPoint</Application>
  <PresentationFormat>Экран (4:3)</PresentationFormat>
  <Paragraphs>13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Шары</vt:lpstr>
      <vt:lpstr>Дымковская роспись</vt:lpstr>
      <vt:lpstr>Все игрушки не простые,а волшебно расписные.</vt:lpstr>
      <vt:lpstr>Белоснежны,как берёзки.</vt:lpstr>
      <vt:lpstr>Кружочки, клеточки полоски-</vt:lpstr>
      <vt:lpstr>Простой, казалось бы, узор,но отвести не в силах взор.</vt:lpstr>
      <vt:lpstr> Заплелись густые травы,закудрявились луга,да и сам я весь кудрявый,даже завитком рога.</vt:lpstr>
      <vt:lpstr>  Загадка: Идёт, идёт  бородой трясёт, травки просит: «Ме-ме-ме, дай-ка вкусной мне!»                            </vt:lpstr>
      <vt:lpstr>Пастушок, пастушок,заиграй во рожок!Травка мягкая, роса сладкая, гони стадо в поле погулять на воле.</vt:lpstr>
      <vt:lpstr>  Стала Маланья гостей приглашать, и Иван приди, и Степан приди, и Сергей приди,  Матвей приди,а Никитушка- ну пожалуйста!</vt:lpstr>
      <vt:lpstr>Добро пожаловать в Дымково!  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роспись</dc:title>
  <dc:creator>group66</dc:creator>
  <cp:lastModifiedBy>зубащенко юлия викторона</cp:lastModifiedBy>
  <cp:revision>30</cp:revision>
  <dcterms:created xsi:type="dcterms:W3CDTF">2008-10-15T10:42:34Z</dcterms:created>
  <dcterms:modified xsi:type="dcterms:W3CDTF">2022-10-24T19:50:45Z</dcterms:modified>
</cp:coreProperties>
</file>