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DA43F-06A4-44DD-B567-C11DC4919DBA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B7A0-A2D8-410E-9792-EE640B9C2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DA43F-06A4-44DD-B567-C11DC4919DBA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B7A0-A2D8-410E-9792-EE640B9C2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DA43F-06A4-44DD-B567-C11DC4919DBA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B7A0-A2D8-410E-9792-EE640B9C2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DA43F-06A4-44DD-B567-C11DC4919DBA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B7A0-A2D8-410E-9792-EE640B9C2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DA43F-06A4-44DD-B567-C11DC4919DBA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B7A0-A2D8-410E-9792-EE640B9C2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DA43F-06A4-44DD-B567-C11DC4919DBA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B7A0-A2D8-410E-9792-EE640B9C2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DA43F-06A4-44DD-B567-C11DC4919DBA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B7A0-A2D8-410E-9792-EE640B9C2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DA43F-06A4-44DD-B567-C11DC4919DBA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B7A0-A2D8-410E-9792-EE640B9C2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DA43F-06A4-44DD-B567-C11DC4919DBA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B7A0-A2D8-410E-9792-EE640B9C2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DA43F-06A4-44DD-B567-C11DC4919DBA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B7A0-A2D8-410E-9792-EE640B9C2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DA43F-06A4-44DD-B567-C11DC4919DBA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B7A0-A2D8-410E-9792-EE640B9C2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0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DA43F-06A4-44DD-B567-C11DC4919DBA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CB7A0-A2D8-410E-9792-EE640B9C2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772400" cy="3643338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/>
          </a:sp3d>
        </p:spPr>
        <p:txBody>
          <a:bodyPr>
            <a:noAutofit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96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Жанры живописи</a:t>
            </a:r>
            <a:endParaRPr lang="ru-RU" sz="96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42" name="Picture 2" descr="http://4.bp.blogspot.com/-3i4Rsw8FTX0/URZhXmdw9gI/AAAAAAAAtkc/RYGd9Nociy8/s1600/clipart2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3929018"/>
            <a:ext cx="3429024" cy="2928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9001156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Сказочно-былинный жанр</a:t>
            </a:r>
            <a:endParaRPr lang="ru-RU" sz="60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142984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ж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анр изобразительного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искусства, посвящённый событиям и героям, о которых рассказывают мифы ,легенды, предания</a:t>
            </a:r>
          </a:p>
        </p:txBody>
      </p:sp>
      <p:pic>
        <p:nvPicPr>
          <p:cNvPr id="2049" name="Picture 1" descr="D:\доклады\2 курс\продуктивная деятельность\андрей шишкин чуть не заблудилас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2000240"/>
            <a:ext cx="2714644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142976" y="5643578"/>
            <a:ext cx="24288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Андрей Шишкин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Чуть не заблудилась»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https://img-fotki.yandex.ru/get/6727/29330465.17/0_b713a_d318bb3e_X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2138791"/>
            <a:ext cx="3957420" cy="29332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068203" y="5286388"/>
            <a:ext cx="4932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Иван </a:t>
            </a:r>
            <a:r>
              <a:rPr lang="ru-RU" dirty="0" err="1" smtClean="0"/>
              <a:t>Билибин</a:t>
            </a:r>
            <a:r>
              <a:rPr lang="ru-RU" dirty="0" smtClean="0"/>
              <a:t> «Золотой петушок» иллюстрации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214290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>
                    <a:lumMod val="50000"/>
                  </a:schemeClr>
                </a:solidFill>
              </a:rPr>
              <a:t>П</a:t>
            </a:r>
            <a:r>
              <a:rPr lang="ru-RU" sz="60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ейзаж</a:t>
            </a:r>
            <a:endParaRPr lang="ru-RU" sz="60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142984"/>
            <a:ext cx="80724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жанр изобразительного искусства (а также отдельные произведения этого жанра), в котором основным предметом изображения является первозданная, либо в той или иной степени преображённая человеком природа</a:t>
            </a:r>
          </a:p>
        </p:txBody>
      </p:sp>
      <p:pic>
        <p:nvPicPr>
          <p:cNvPr id="1026" name="Picture 2" descr="D:\доклады\2 курс\продуктивная деятельность\Shishkin_na_severe_dikom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2183478"/>
            <a:ext cx="2500330" cy="3587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57224" y="5929330"/>
            <a:ext cx="23574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Иван Шишкин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«На севере диком…»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https://www.nastol.com.ua/pic/201309/1920x1200/nastol.com.ua-589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4757" y="2571744"/>
            <a:ext cx="4800633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143372" y="5715016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«Водяная мельница» (автор неизвестен)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214290"/>
            <a:ext cx="4014818" cy="10156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Натюрморт</a:t>
            </a:r>
            <a:endParaRPr lang="ru-RU" sz="60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214422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(от фр. </a:t>
            </a:r>
            <a:r>
              <a:rPr lang="ru-RU" i="1" dirty="0" err="1">
                <a:solidFill>
                  <a:schemeClr val="accent3">
                    <a:lumMod val="50000"/>
                  </a:schemeClr>
                </a:solidFill>
              </a:rPr>
              <a:t>nature</a:t>
            </a:r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3">
                    <a:lumMod val="50000"/>
                  </a:schemeClr>
                </a:solidFill>
              </a:rPr>
              <a:t>morte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— «мёртвая природа») — изображение неодушевлённых предметов в изобразительном искусстве, в отличие от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портретной,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жанровой, исторической и пейзажной тематики</a:t>
            </a:r>
          </a:p>
        </p:txBody>
      </p:sp>
      <p:pic>
        <p:nvPicPr>
          <p:cNvPr id="9217" name="Picture 1" descr="D:\доклады\2 курс\продуктивная деятельность\Konchalovsciy_siren_v_korzin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500019"/>
            <a:ext cx="4071966" cy="31435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928662" y="5786454"/>
            <a:ext cx="41433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Петр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Кончаловский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«Сирень в корзине»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0" name="Picture 4" descr="https://wallset.ru/images/detailed/116/affresco-luis-melendez-still-life-with-figs-and-brea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2285992"/>
            <a:ext cx="2426377" cy="3469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500694" y="5929330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Луис </a:t>
            </a:r>
            <a:r>
              <a:rPr lang="ru-RU" dirty="0" err="1" smtClean="0"/>
              <a:t>Мелендес</a:t>
            </a:r>
            <a:r>
              <a:rPr lang="ru-RU" dirty="0" smtClean="0"/>
              <a:t> «Натюрморт с инжиром»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214290"/>
            <a:ext cx="292895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>
                <a:ln/>
                <a:solidFill>
                  <a:schemeClr val="accent3">
                    <a:lumMod val="50000"/>
                  </a:schemeClr>
                </a:solidFill>
              </a:rPr>
              <a:t>П</a:t>
            </a:r>
            <a:r>
              <a:rPr lang="ru-RU" sz="60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ортрет</a:t>
            </a:r>
            <a:endParaRPr lang="ru-RU" sz="60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214422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изображение или описание какого-либо человека либо группы людей, существующих или существовавших в реальной действительности</a:t>
            </a:r>
          </a:p>
        </p:txBody>
      </p:sp>
      <p:pic>
        <p:nvPicPr>
          <p:cNvPr id="8193" name="Picture 1" descr="D:\доклады\2 курс\продуктивная деятельность\поль деларош портрет петра великого 18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2096146"/>
            <a:ext cx="2643206" cy="3548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142976" y="5857892"/>
            <a:ext cx="28575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Поль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Деларош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«Портрет Петра Великого»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6" name="Picture 4" descr="https://i.pinimg.com/736x/e6/fd/4b/e6fd4b86dcdd429a9bcd133322f3a618--oil-painters-pretty-ar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3" y="2119638"/>
            <a:ext cx="2643206" cy="35239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357818" y="5854503"/>
            <a:ext cx="2500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Хилкова </a:t>
            </a:r>
            <a:r>
              <a:rPr lang="ru-RU" dirty="0" smtClean="0"/>
              <a:t>Е. Н. </a:t>
            </a:r>
          </a:p>
          <a:p>
            <a:r>
              <a:rPr lang="ru-RU" dirty="0" smtClean="0"/>
              <a:t>«Портрет Матюшиных»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214290"/>
            <a:ext cx="5143536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 err="1">
                <a:ln/>
                <a:solidFill>
                  <a:schemeClr val="accent3">
                    <a:lumMod val="50000"/>
                  </a:schemeClr>
                </a:solidFill>
              </a:rPr>
              <a:t>А</a:t>
            </a:r>
            <a:r>
              <a:rPr lang="ru-RU" sz="6000" b="1" dirty="0" err="1" smtClean="0">
                <a:ln/>
                <a:solidFill>
                  <a:schemeClr val="accent3">
                    <a:lumMod val="50000"/>
                  </a:schemeClr>
                </a:solidFill>
              </a:rPr>
              <a:t>нималистика</a:t>
            </a:r>
            <a:endParaRPr lang="ru-RU" sz="60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214422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жанр изобразительного искусства, основным объектом которого являются животные</a:t>
            </a:r>
          </a:p>
        </p:txBody>
      </p:sp>
      <p:pic>
        <p:nvPicPr>
          <p:cNvPr id="7169" name="Picture 1" descr="D:\доклады\2 курс\продуктивная деятельность\генриетта роннер-книп добыч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1928802"/>
            <a:ext cx="5429288" cy="3867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857488" y="6000768"/>
            <a:ext cx="35718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Генриетта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Роннер-Книп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«Добыча»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214290"/>
            <a:ext cx="528641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Бытовой жанр</a:t>
            </a:r>
            <a:endParaRPr lang="ru-RU" sz="60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142984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жанр изобразительного искусства, посвященный повседневной, частной и общественной жизни, обычно современной художнику</a:t>
            </a:r>
          </a:p>
        </p:txBody>
      </p:sp>
      <p:pic>
        <p:nvPicPr>
          <p:cNvPr id="6146" name="Picture 2" descr="https://holsta.net/photos/picfull2_5807886f5739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1928802"/>
            <a:ext cx="5572164" cy="40237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357422" y="61436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  <a:r>
              <a:rPr lang="ru-RU" dirty="0" err="1" smtClean="0"/>
              <a:t>Фостер</a:t>
            </a:r>
            <a:r>
              <a:rPr lang="ru-RU" dirty="0" smtClean="0"/>
              <a:t> </a:t>
            </a:r>
            <a:r>
              <a:rPr lang="ru-RU" dirty="0" err="1" smtClean="0"/>
              <a:t>Майлз</a:t>
            </a:r>
            <a:r>
              <a:rPr lang="ru-RU" dirty="0"/>
              <a:t> </a:t>
            </a:r>
            <a:r>
              <a:rPr lang="ru-RU" dirty="0" smtClean="0"/>
              <a:t> "Кольцо </a:t>
            </a:r>
            <a:r>
              <a:rPr lang="ru-RU" dirty="0"/>
              <a:t>вокруг </a:t>
            </a:r>
            <a:r>
              <a:rPr lang="ru-RU" dirty="0" err="1"/>
              <a:t>Рози</a:t>
            </a:r>
            <a:r>
              <a:rPr lang="ru-RU" dirty="0" smtClean="0"/>
              <a:t>"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198759"/>
            <a:ext cx="5857916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Батальный жанр</a:t>
            </a:r>
            <a:endParaRPr lang="ru-RU" sz="60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142984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жанр изобразительного искусства, посвящённый темам войны и военной жизни</a:t>
            </a:r>
          </a:p>
        </p:txBody>
      </p:sp>
      <p:pic>
        <p:nvPicPr>
          <p:cNvPr id="5121" name="Picture 1" descr="D:\доклады\2 курс\продуктивная деятельность\руслан смородинов атак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1714488"/>
            <a:ext cx="5429288" cy="42185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143240" y="6072206"/>
            <a:ext cx="30003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Руслан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Смородинов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«Атака»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14290"/>
            <a:ext cx="7000924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Исторический жанр</a:t>
            </a:r>
            <a:endParaRPr lang="ru-RU" sz="60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214422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142984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изображение важных событий в развитии общества как в прошлом, так и в современной художнику действительности</a:t>
            </a:r>
          </a:p>
        </p:txBody>
      </p:sp>
      <p:pic>
        <p:nvPicPr>
          <p:cNvPr id="4097" name="Picture 1" descr="D:\доклады\2 курс\продуктивная деятельность\фердинанд лике набег викингов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1945054"/>
            <a:ext cx="5357850" cy="3912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714612" y="6000768"/>
            <a:ext cx="38576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Фердинанд  Лике «Набег викингов»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98759"/>
            <a:ext cx="8072494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Мифологический жанр</a:t>
            </a:r>
            <a:endParaRPr lang="ru-RU" sz="60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142984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жанр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изобразительного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искусства,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сюжеты которого почерпнуты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из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мифов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3" name="Picture 1" descr="D:\доклады\2 курс\продуктивная деятельность\сандро ботичелли весн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1664278"/>
            <a:ext cx="6286544" cy="4122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428992" y="5929330"/>
            <a:ext cx="28574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Сандро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Ботичелли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«Весна»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150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Жанры живописи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Жанры живописи</dc:title>
  <dc:creator>mvideo</dc:creator>
  <cp:lastModifiedBy>Нижний Новгород</cp:lastModifiedBy>
  <cp:revision>11</cp:revision>
  <dcterms:created xsi:type="dcterms:W3CDTF">2019-10-12T09:08:53Z</dcterms:created>
  <dcterms:modified xsi:type="dcterms:W3CDTF">2022-10-24T15:06:39Z</dcterms:modified>
</cp:coreProperties>
</file>