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35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37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659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517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718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266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497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13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758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25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373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2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34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901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442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20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981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5023549-1BA8-48DF-BD7C-A147D9B70E51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1351483-177D-43C7-B9D9-574B8C34D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6008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285861"/>
            <a:ext cx="8458200" cy="2143139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диких животных зимой</a:t>
            </a:r>
            <a:endParaRPr lang="ru-RU" sz="66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lyac_eating.jpg"/>
          <p:cNvPicPr>
            <a:picLocks noChangeAspect="1"/>
          </p:cNvPicPr>
          <p:nvPr/>
        </p:nvPicPr>
        <p:blipFill>
          <a:blip r:embed="rId2"/>
          <a:srcRect b="8512"/>
          <a:stretch>
            <a:fillRect/>
          </a:stretch>
        </p:blipFill>
        <p:spPr>
          <a:xfrm>
            <a:off x="3714744" y="2982734"/>
            <a:ext cx="5286380" cy="3589537"/>
          </a:xfrm>
          <a:prstGeom prst="rect">
            <a:avLst/>
          </a:prstGeom>
        </p:spPr>
      </p:pic>
      <p:pic>
        <p:nvPicPr>
          <p:cNvPr id="3" name="Рисунок 2" descr="zayac_seru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52"/>
            <a:ext cx="5072066" cy="3807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дведь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222" y="-142900"/>
            <a:ext cx="5143536" cy="353717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 descr="волк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714752"/>
            <a:ext cx="4120002" cy="287903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белка.jpg"/>
          <p:cNvPicPr>
            <a:picLocks noChangeAspect="1"/>
          </p:cNvPicPr>
          <p:nvPr/>
        </p:nvPicPr>
        <p:blipFill>
          <a:blip r:embed="rId4"/>
          <a:srcRect l="8333" t="8889" r="5000" b="11110"/>
          <a:stretch>
            <a:fillRect/>
          </a:stretch>
        </p:blipFill>
        <p:spPr>
          <a:xfrm>
            <a:off x="285720" y="3714752"/>
            <a:ext cx="4000528" cy="27860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лиса.jpg"/>
          <p:cNvPicPr>
            <a:picLocks noChangeAspect="1"/>
          </p:cNvPicPr>
          <p:nvPr/>
        </p:nvPicPr>
        <p:blipFill>
          <a:blip r:embed="rId5"/>
          <a:srcRect r="8209" b="8695"/>
          <a:stretch>
            <a:fillRect/>
          </a:stretch>
        </p:blipFill>
        <p:spPr>
          <a:xfrm>
            <a:off x="4786314" y="142852"/>
            <a:ext cx="4071966" cy="300039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8674e68c556.jpg"/>
          <p:cNvPicPr>
            <a:picLocks noChangeAspect="1"/>
          </p:cNvPicPr>
          <p:nvPr/>
        </p:nvPicPr>
        <p:blipFill>
          <a:blip r:embed="rId2"/>
          <a:srcRect l="10811" r="17568" b="5248"/>
          <a:stretch>
            <a:fillRect/>
          </a:stretch>
        </p:blipFill>
        <p:spPr>
          <a:xfrm>
            <a:off x="285720" y="285728"/>
            <a:ext cx="4214842" cy="364333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 descr="img1.jpg"/>
          <p:cNvPicPr>
            <a:picLocks noChangeAspect="1"/>
          </p:cNvPicPr>
          <p:nvPr/>
        </p:nvPicPr>
        <p:blipFill>
          <a:blip r:embed="rId3"/>
          <a:srcRect l="26389"/>
          <a:stretch>
            <a:fillRect/>
          </a:stretch>
        </p:blipFill>
        <p:spPr>
          <a:xfrm>
            <a:off x="4572000" y="2428868"/>
            <a:ext cx="4214842" cy="385762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lyac_nora-300x2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8" y="71414"/>
            <a:ext cx="4556351" cy="332782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белы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786058"/>
            <a:ext cx="4572000" cy="383858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8718.jpg"/>
          <p:cNvPicPr>
            <a:picLocks noChangeAspect="1"/>
          </p:cNvPicPr>
          <p:nvPr/>
        </p:nvPicPr>
        <p:blipFill>
          <a:blip r:embed="rId2"/>
          <a:srcRect l="31154" t="3623"/>
          <a:stretch>
            <a:fillRect/>
          </a:stretch>
        </p:blipFill>
        <p:spPr>
          <a:xfrm>
            <a:off x="214282" y="71414"/>
            <a:ext cx="4262424" cy="380047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86926675_wolf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218" y="3214686"/>
            <a:ext cx="4476470" cy="336232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obr 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42852"/>
            <a:ext cx="4380953" cy="339047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жизнь бобров (4).jpg"/>
          <p:cNvPicPr>
            <a:picLocks noChangeAspect="1"/>
          </p:cNvPicPr>
          <p:nvPr/>
        </p:nvPicPr>
        <p:blipFill>
          <a:blip r:embed="rId3"/>
          <a:srcRect l="9138" r="17897" b="902"/>
          <a:stretch>
            <a:fillRect/>
          </a:stretch>
        </p:blipFill>
        <p:spPr>
          <a:xfrm>
            <a:off x="4500562" y="2869627"/>
            <a:ext cx="4429156" cy="3774083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165" y="3286124"/>
            <a:ext cx="4624554" cy="335758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40204.jpg"/>
          <p:cNvPicPr>
            <a:picLocks noChangeAspect="1"/>
          </p:cNvPicPr>
          <p:nvPr/>
        </p:nvPicPr>
        <p:blipFill>
          <a:blip r:embed="rId3"/>
          <a:srcRect l="7075" r="13679" b="-610"/>
          <a:stretch>
            <a:fillRect/>
          </a:stretch>
        </p:blipFill>
        <p:spPr>
          <a:xfrm>
            <a:off x="214282" y="214290"/>
            <a:ext cx="4273291" cy="350046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527_s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692696"/>
            <a:ext cx="5459236" cy="35719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43</TotalTime>
  <Words>4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Century Gothic</vt:lpstr>
      <vt:lpstr>Times New Roman</vt:lpstr>
      <vt:lpstr>Wingdings 3</vt:lpstr>
      <vt:lpstr>Сектор</vt:lpstr>
      <vt:lpstr>Жизнь диких животных зимой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SERW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диких животных зимой</dc:title>
  <dc:creator>1</dc:creator>
  <cp:lastModifiedBy>Пользователь Windows</cp:lastModifiedBy>
  <cp:revision>6</cp:revision>
  <dcterms:created xsi:type="dcterms:W3CDTF">2016-12-12T16:17:21Z</dcterms:created>
  <dcterms:modified xsi:type="dcterms:W3CDTF">2021-06-07T15:53:41Z</dcterms:modified>
</cp:coreProperties>
</file>