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8" r:id="rId3"/>
    <p:sldId id="267" r:id="rId4"/>
    <p:sldId id="269" r:id="rId5"/>
    <p:sldId id="260" r:id="rId6"/>
    <p:sldId id="259" r:id="rId7"/>
    <p:sldId id="272" r:id="rId8"/>
    <p:sldId id="273" r:id="rId9"/>
    <p:sldId id="276" r:id="rId10"/>
    <p:sldId id="27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 autoAdjust="0"/>
    <p:restoredTop sz="94576" autoAdjust="0"/>
  </p:normalViewPr>
  <p:slideViewPr>
    <p:cSldViewPr snapToGrid="0">
      <p:cViewPr varScale="1">
        <p:scale>
          <a:sx n="78" d="100"/>
          <a:sy n="78" d="100"/>
        </p:scale>
        <p:origin x="-774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D2AA7-5327-4FD0-BB9E-848B6BAC61DF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59320-27FB-497F-ACFD-C6BD0B802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59320-27FB-497F-ACFD-C6BD0B8021E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5626182"/>
      </p:ext>
    </p:extLst>
  </p:cSld>
  <p:clrMapOvr>
    <a:masterClrMapping/>
  </p:clrMapOvr>
  <p:transition spd="slow"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9675403"/>
      </p:ext>
    </p:extLst>
  </p:cSld>
  <p:clrMapOvr>
    <a:masterClrMapping/>
  </p:clrMapOvr>
  <p:transition spd="slow"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2994388"/>
      </p:ext>
    </p:extLst>
  </p:cSld>
  <p:clrMapOvr>
    <a:masterClrMapping/>
  </p:clrMapOvr>
  <p:transition spd="slow"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1772664"/>
      </p:ext>
    </p:extLst>
  </p:cSld>
  <p:clrMapOvr>
    <a:masterClrMapping/>
  </p:clrMapOvr>
  <p:transition spd="slow"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0481771"/>
      </p:ext>
    </p:extLst>
  </p:cSld>
  <p:clrMapOvr>
    <a:masterClrMapping/>
  </p:clrMapOvr>
  <p:transition spd="slow"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8063203"/>
      </p:ext>
    </p:extLst>
  </p:cSld>
  <p:clrMapOvr>
    <a:masterClrMapping/>
  </p:clrMapOvr>
  <p:transition spd="slow"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7571230"/>
      </p:ext>
    </p:extLst>
  </p:cSld>
  <p:clrMapOvr>
    <a:masterClrMapping/>
  </p:clrMapOvr>
  <p:transition spd="slow"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4413322"/>
      </p:ext>
    </p:extLst>
  </p:cSld>
  <p:clrMapOvr>
    <a:masterClrMapping/>
  </p:clrMapOvr>
  <p:transition spd="slow"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3414921"/>
      </p:ext>
    </p:extLst>
  </p:cSld>
  <p:clrMapOvr>
    <a:masterClrMapping/>
  </p:clrMapOvr>
  <p:transition spd="slow"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6437608"/>
      </p:ext>
    </p:extLst>
  </p:cSld>
  <p:clrMapOvr>
    <a:masterClrMapping/>
  </p:clrMapOvr>
  <p:transition spd="slow"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9002515"/>
      </p:ext>
    </p:extLst>
  </p:cSld>
  <p:clrMapOvr>
    <a:masterClrMapping/>
  </p:clrMapOvr>
  <p:transition spd="slow"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7722A-556B-4615-9AA1-A1C4974105B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AB1AF-ED65-47EE-B567-C541D85764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161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oshkolnik@list.ru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hyperlink" Target="https://pedportal.ne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889" y="0"/>
            <a:ext cx="12250889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8774" y="5326743"/>
            <a:ext cx="10676963" cy="953812"/>
          </a:xfrm>
        </p:spPr>
        <p:txBody>
          <a:bodyPr>
            <a:normAutofit/>
          </a:bodyPr>
          <a:lstStyle/>
          <a:p>
            <a:pPr marL="45720" lvl="0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Составила: инструктор по физической культуре </a:t>
            </a:r>
            <a:r>
              <a:rPr lang="ru-RU" sz="2000" b="1" dirty="0" err="1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Шуленина</a:t>
            </a:r>
            <a:r>
              <a:rPr lang="ru-RU" sz="20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Н. В. </a:t>
            </a:r>
          </a:p>
          <a:p>
            <a:pPr marL="45720" lvl="0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ГБОУ Школа № 1598 г. Москва</a:t>
            </a:r>
            <a:endParaRPr lang="ru-RU" sz="2000" b="1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00" y="1393370"/>
            <a:ext cx="11205029" cy="142240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ПОДВИЖНЫЕ ИГРЫ ДЛЯ ДЕТЕЙ ДОШКОЛЬНОГО ВОЗРАСТА</a:t>
            </a:r>
            <a:r>
              <a:rPr lang="ru-RU" sz="3600" b="1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Привет\Desktop\игра\img13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973088" y="2083741"/>
            <a:ext cx="5140962" cy="2774009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2436" y="1994767"/>
            <a:ext cx="5042262" cy="320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91356186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8626"/>
            <a:ext cx="10515600" cy="1457738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СПИСОК ИСПОЛЬЗУЕМЫХ ИСТОЧНИКОВ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24879" y="2769705"/>
            <a:ext cx="6583017" cy="159026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1. </a:t>
            </a:r>
            <a:r>
              <a:rPr lang="en-US" sz="2000" dirty="0" smtClean="0">
                <a:hlinkClick r:id="rId3"/>
              </a:rPr>
              <a:t>doshkolnik@list.ru</a:t>
            </a:r>
            <a:endParaRPr lang="ru-RU" sz="2000" dirty="0" smtClean="0"/>
          </a:p>
          <a:p>
            <a:r>
              <a:rPr lang="ru-RU" sz="2000" dirty="0" smtClean="0"/>
              <a:t>2.</a:t>
            </a:r>
            <a:r>
              <a:rPr lang="en-US" sz="2000" dirty="0" smtClean="0"/>
              <a:t> https://</a:t>
            </a:r>
            <a:r>
              <a:rPr lang="ru-RU" sz="2000" dirty="0" smtClean="0"/>
              <a:t> </a:t>
            </a:r>
            <a:r>
              <a:rPr lang="en-US" sz="2000" dirty="0" smtClean="0"/>
              <a:t>nsportal.ru</a:t>
            </a:r>
          </a:p>
          <a:p>
            <a:r>
              <a:rPr lang="en-US" sz="2000" dirty="0" smtClean="0"/>
              <a:t>3. </a:t>
            </a:r>
            <a:r>
              <a:rPr lang="en-US" sz="2000" dirty="0" smtClean="0">
                <a:hlinkClick r:id="rId4"/>
              </a:rPr>
              <a:t>https://pedportal.net/</a:t>
            </a:r>
            <a:endParaRPr lang="en-US" sz="2000" dirty="0" smtClean="0"/>
          </a:p>
          <a:p>
            <a:r>
              <a:rPr lang="en-US" sz="2000" dirty="0" smtClean="0"/>
              <a:t>4. https://kopilkaurokov.ru/</a:t>
            </a:r>
            <a:endParaRPr lang="ru-RU" sz="2000" dirty="0"/>
          </a:p>
        </p:txBody>
      </p:sp>
      <p:pic>
        <p:nvPicPr>
          <p:cNvPr id="6145" name="Picture 1" descr="C:\Users\Привет\Desktop\игра\hello_html_2176bba8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92686" y="2958351"/>
            <a:ext cx="3454400" cy="2844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43905782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-0.18174 C 0.05924 -0.18174 0.13099 -0.10752 0.13099 -0.01595 C 0.13099 0.07561 0.05924 0.15006 -0.02917 0.15006 C -0.11771 0.15006 -0.18932 0.07561 -0.18932 -0.01595 C -0.18932 -0.10752 -0.11771 -0.18174 -0.02917 -0.18174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 descr="Физическое воспитание дошкольников - презентация онлай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42" y="348342"/>
            <a:ext cx="10580915" cy="60337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0270" y="658906"/>
            <a:ext cx="42896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0" i="0" dirty="0">
              <a:solidFill>
                <a:srgbClr val="000000"/>
              </a:solidFill>
              <a:effectLst/>
              <a:latin typeface="Roboto-Regular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5018" y="484172"/>
            <a:ext cx="11083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         </a:t>
            </a:r>
            <a:endParaRPr lang="ru-RU" sz="20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9560135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4717"/>
            <a:ext cx="12192000" cy="67471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0952" y="834424"/>
            <a:ext cx="870687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ЗНАЧЕНИЕ ПОДВИЖНЫХ ИГР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1. Совершенствование физических способностей ребенка.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2. Укрепление здоровья и повышение защитных сил организма.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3. Укрепление нервной системы.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4. Создание условий для положительного психоэмоционального состояния детей.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5. Развитие психических качеств: внимание, память, самостоятельность, инициатива.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6. Воспитание и формирование личностных качеств.</a:t>
            </a:r>
          </a:p>
          <a:p>
            <a:pPr lvl="0"/>
            <a:endParaRPr lang="ru-RU" sz="2000" dirty="0">
              <a:solidFill>
                <a:prstClr val="black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Привет\Desktop\игра\sportlandi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1704" y="3510582"/>
            <a:ext cx="3584776" cy="22225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80903907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67130" y="636104"/>
            <a:ext cx="618876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детей скорости реакции на словесный сигнал, развитие внимания; упражнять детей в беге.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всех участников игры выбирают одного водящего, которого назначают «медведем». На площадке для игры очерчивают два круга. Первый круг – это берлога «медведя», второй – это дом, для всех остальных участников игры. Начинается игра, и дети выходят из дома со словами:</a:t>
            </a:r>
          </a:p>
          <a:p>
            <a:pPr lvl="0"/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медведя во бору</a:t>
            </a:r>
          </a:p>
          <a:p>
            <a:pPr lvl="0"/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Грибы, ягоды беру.</a:t>
            </a:r>
          </a:p>
          <a:p>
            <a:pPr lvl="0"/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медведь не спит,</a:t>
            </a:r>
          </a:p>
          <a:p>
            <a:pPr lvl="0"/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нас рычит.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как дети произносят эти слова, «медведь» выбегает из берлоги и старается поймать кого-либо из деток. Если кто-то не успевает убежать в дом и «медведь» ловит его, то уже сам становится «медведем».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7657" y="636105"/>
            <a:ext cx="52428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ПОДВИЖНАЯ ИГРА </a:t>
            </a: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«У МЕДВЕДЯ ВО БОРУ»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4544" y="2111464"/>
            <a:ext cx="3537300" cy="336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045007708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81636" y="605119"/>
            <a:ext cx="480956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ПОДВИЖНАЯ ИГРА </a:t>
            </a: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«ПЕРЕДАЁМ МЯЧ»</a:t>
            </a:r>
          </a:p>
          <a:p>
            <a:pPr lvl="0" algn="ctr"/>
            <a:endParaRPr lang="ru-RU" sz="2400" b="1" dirty="0" smtClean="0">
              <a:solidFill>
                <a:srgbClr val="FF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ловкость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быстроту реакции, координацию движений,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дружбы,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взаимопомощи, коллективизма.</a:t>
            </a:r>
          </a:p>
          <a:p>
            <a:pPr lvl="0" algn="just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Игроки каждой команды стоят друг за другом. Первые участники держат в руке мяч. По сигналу ведущего первый игрок в каждой команде передает мяч тому кто сзади, над головой. Последний в команде, получив мяч, бежит к началу команды. И так до тех пор пока не вернется на свое место. Побеждает та команда, которая закончит игру первая.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9321" y="1942249"/>
            <a:ext cx="3767365" cy="31960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7753560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22423" y="248194"/>
            <a:ext cx="5264332" cy="579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 </a:t>
            </a: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ПОДВИЖНАЯ ИГРА </a:t>
            </a: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«ОГУРЕЧИК, ОГУРЕЧИК…»</a:t>
            </a:r>
          </a:p>
          <a:p>
            <a:pPr lvl="0" algn="ctr"/>
            <a:endParaRPr lang="ru-RU" sz="2400" b="1" dirty="0" smtClean="0">
              <a:solidFill>
                <a:srgbClr val="FF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умение двигаться в разных направлениях не  наталкиваясь друг на друга, приучать действовать по сигналу, развивать ловкость, быстроту, уверенность.</a:t>
            </a:r>
          </a:p>
          <a:p>
            <a:pPr lvl="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становятся в круг и считалкой педагог выбирает мышку, одевает маску. Остальные дети «огурчики». После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 «Огуречик, огуречик, не ходи на тот конечик, там мышка живет, тебе хвостик отгрызет. Дети разбегаются по залу, а мышка должна всех поймать.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3674" y="1011381"/>
            <a:ext cx="5221183" cy="43780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9112814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7847" y="605118"/>
            <a:ext cx="512332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Cambria Math" panose="02040503050406030204" pitchFamily="18" charset="0"/>
                <a:cs typeface="Arial" pitchFamily="34" charset="0"/>
              </a:rPr>
              <a:t>НАРОДНАЯ ИГРА «ПЛЕТЕНЬ»</a:t>
            </a:r>
          </a:p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rgbClr val="14262A"/>
                </a:solidFill>
                <a:latin typeface="Times New Roman" panose="02020603050405020304" pitchFamily="18" charset="0"/>
              </a:rPr>
              <a:t> учить совместным действиям; развивать умение ориентироваться в пространстве, быстроты реакции, внимания. Формировать </a:t>
            </a:r>
            <a:r>
              <a:rPr lang="ru-RU" sz="2000" dirty="0" smtClean="0">
                <a:solidFill>
                  <a:srgbClr val="14262A"/>
                </a:solidFill>
                <a:latin typeface="Times New Roman" panose="02020603050405020304" pitchFamily="18" charset="0"/>
              </a:rPr>
              <a:t>уважительное </a:t>
            </a:r>
            <a:r>
              <a:rPr lang="ru-RU" sz="2000" dirty="0">
                <a:solidFill>
                  <a:srgbClr val="14262A"/>
                </a:solidFill>
                <a:latin typeface="Times New Roman" panose="02020603050405020304" pitchFamily="18" charset="0"/>
              </a:rPr>
              <a:t>отношение к культуре родного </a:t>
            </a:r>
            <a:r>
              <a:rPr lang="ru-RU" sz="2000" dirty="0" smtClean="0">
                <a:solidFill>
                  <a:srgbClr val="14262A"/>
                </a:solidFill>
                <a:latin typeface="Times New Roman" panose="02020603050405020304" pitchFamily="18" charset="0"/>
              </a:rPr>
              <a:t>края, развитие патриотических </a:t>
            </a:r>
            <a:r>
              <a:rPr lang="ru-RU" sz="2000" dirty="0">
                <a:solidFill>
                  <a:srgbClr val="14262A"/>
                </a:solidFill>
                <a:latin typeface="Times New Roman" panose="02020603050405020304" pitchFamily="18" charset="0"/>
              </a:rPr>
              <a:t>чувств.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Ход: </a:t>
            </a:r>
            <a:r>
              <a:rPr lang="ru-RU" sz="2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Участники строятся напротив друг друга, сцепив руки в положение крест на крест. По сигналу первая шеренга идет на встречу второй и кланяется, затем отходит на свое место</a:t>
            </a:r>
            <a:r>
              <a:rPr lang="ru-RU" sz="2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Тоже делает и вторая шеренга. По сигналу дети начинают хаотично передвигаться по площадке, затем присаживаются. По сигналу дети должны построиться в шеренги. Выигрывает та команда, которая быстро и правильно построиться.</a:t>
            </a:r>
          </a:p>
        </p:txBody>
      </p:sp>
      <p:pic>
        <p:nvPicPr>
          <p:cNvPr id="7169" name="Picture 1" descr="C:\Users\Привет\Desktop\игра\29ed8bcbbe16ab311781f12e90d010b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1270" y="2048409"/>
            <a:ext cx="3683474" cy="2964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037180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71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17287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51543" y="457200"/>
            <a:ext cx="51670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Cambria" panose="02040503050406030204" pitchFamily="18" charset="0"/>
                <a:cs typeface="Arial" pitchFamily="34" charset="0"/>
              </a:rPr>
              <a:t>ИГРА С МЯЧОМ </a:t>
            </a: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Cambria" panose="02040503050406030204" pitchFamily="18" charset="0"/>
                <a:cs typeface="Arial" pitchFamily="34" charset="0"/>
              </a:rPr>
              <a:t>«ТЫ КАТИСЬ ВЕСЕЛЫЙ МЯЧ»</a:t>
            </a:r>
          </a:p>
          <a:p>
            <a:pPr lvl="0" algn="ctr"/>
            <a:endParaRPr lang="ru-RU" sz="24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ловкости, быстроты реакции</a:t>
            </a:r>
            <a:r>
              <a:rPr lang="ru-RU" sz="20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становятся в круг и передают друг другу мяч со словами: Ты катись веселый мяч, быстро, быстро по рукам, у кого остался мяч, тот сейчас покажет нам…..(показывает любое упражнение, танец, игра).У кого из детей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стался мяч, тот выходит в середину и начинает показывать задуманное. Игра повторяется опять.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Привет\Desktop\игра\hello_html_34e7c4c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86001" y="2002973"/>
            <a:ext cx="4098114" cy="28006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67609139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1728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66191" y="795130"/>
            <a:ext cx="548135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ПОДВИЖНАЯ ИГРА</a:t>
            </a: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«ЛЯГУШКА И ЦАПЛЯ»</a:t>
            </a:r>
          </a:p>
          <a:p>
            <a:pPr lvl="0" algn="ctr"/>
            <a:endParaRPr lang="ru-RU" sz="2000" b="1" dirty="0" smtClean="0">
              <a:solidFill>
                <a:srgbClr val="FF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/>
              <a:t>Цель: </a:t>
            </a:r>
            <a:r>
              <a:rPr lang="ru-RU" sz="2000" dirty="0" smtClean="0"/>
              <a:t>развивать у детей ловкость, быстроту. </a:t>
            </a:r>
          </a:p>
          <a:p>
            <a:r>
              <a:rPr lang="ru-RU" sz="2000" b="1" dirty="0" smtClean="0"/>
              <a:t>Описание игры: </a:t>
            </a:r>
            <a:r>
              <a:rPr lang="ru-RU" sz="2000" dirty="0" smtClean="0"/>
              <a:t>На земле рисуем границы болота, где живут лягушки. Поодаль гнездо цапли. Лягушки прыгают, резвятся в болоте. Цапля (водящий) стоит в своем гнезде. По сигналу воспитателя она, высоко поднимая ноги, направляется к болоту. Лягушки спасаются от цапли — они выскакивают из болота. Пойманных лягушек цапля уводит к себе в дом. Если все лягушки успеют выскочить из болота и цапля никого не поймает, она возвращается к себе в дом одна. После 2—3 игры выбирается новая цапля. </a:t>
            </a:r>
            <a:endParaRPr lang="ru-RU" sz="2000" dirty="0"/>
          </a:p>
        </p:txBody>
      </p:sp>
      <p:pic>
        <p:nvPicPr>
          <p:cNvPr id="5123" name="Picture 3" descr="C:\Users\Привет\Desktop\игра\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1264" y="2222660"/>
            <a:ext cx="3554738" cy="301878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3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</TotalTime>
  <Words>414</Words>
  <Application>Microsoft Office PowerPoint</Application>
  <PresentationFormat>Произвольный</PresentationFormat>
  <Paragraphs>55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ПОДВИЖНЫЕ ИГРЫ ДЛЯ ДЕТЕЙ ДОШКОЛЬНОГО ВОЗРАСТА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СПИСОК ИСПОЛЬЗУЕМЫХ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«Подвижны игры, способствующие формированию психофизических качеств старших дошкольников</dc:title>
  <dc:creator>Пользователь Windows</dc:creator>
  <cp:lastModifiedBy>Привет</cp:lastModifiedBy>
  <cp:revision>138</cp:revision>
  <dcterms:created xsi:type="dcterms:W3CDTF">2020-01-20T17:03:13Z</dcterms:created>
  <dcterms:modified xsi:type="dcterms:W3CDTF">2022-10-25T16:40:22Z</dcterms:modified>
</cp:coreProperties>
</file>