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9" r:id="rId4"/>
    <p:sldId id="258" r:id="rId5"/>
    <p:sldId id="282" r:id="rId6"/>
    <p:sldId id="275" r:id="rId7"/>
    <p:sldId id="276" r:id="rId8"/>
    <p:sldId id="287" r:id="rId9"/>
    <p:sldId id="288" r:id="rId10"/>
  </p:sldIdLst>
  <p:sldSz cx="10402888" cy="7315200"/>
  <p:notesSz cx="9945688" cy="6858000"/>
  <p:defaultTextStyle>
    <a:defPPr>
      <a:defRPr lang="en-US"/>
    </a:defPPr>
    <a:lvl1pPr marL="0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6212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2424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8636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24847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31059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37271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43483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49695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04">
          <p15:clr>
            <a:srgbClr val="A4A3A4"/>
          </p15:clr>
        </p15:guide>
        <p15:guide id="2" pos="32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8" autoAdjust="0"/>
    <p:restoredTop sz="95396" autoAdjust="0"/>
  </p:normalViewPr>
  <p:slideViewPr>
    <p:cSldViewPr>
      <p:cViewPr>
        <p:scale>
          <a:sx n="60" d="100"/>
          <a:sy n="60" d="100"/>
        </p:scale>
        <p:origin x="-1410" y="-132"/>
      </p:cViewPr>
      <p:guideLst>
        <p:guide orient="horz" pos="2304"/>
        <p:guide pos="32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EAF6ED-7AAF-45A6-9BE0-D83FFB20E45E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F0FFC960-39C7-40F1-AA04-ED6947A68869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1.</a:t>
          </a:r>
          <a:r>
            <a:rPr lang="ru-RU" sz="2200" dirty="0" smtClean="0">
              <a:solidFill>
                <a:schemeClr val="tx1"/>
              </a:solidFill>
            </a:rPr>
            <a:t> </a:t>
          </a:r>
          <a:r>
            <a:rPr lang="ru-RU" sz="2000" b="1" dirty="0" smtClean="0">
              <a:solidFill>
                <a:schemeClr val="tx1"/>
              </a:solidFill>
            </a:rPr>
            <a:t>Подготовительный</a:t>
          </a:r>
          <a:endParaRPr lang="ru-RU" sz="2000" b="1" dirty="0">
            <a:solidFill>
              <a:schemeClr val="tx1"/>
            </a:solidFill>
          </a:endParaRPr>
        </a:p>
      </dgm:t>
    </dgm:pt>
    <dgm:pt modelId="{0C684E07-3A15-4819-83AA-CEE20084DDDC}" type="parTrans" cxnId="{17C2AD7D-DCDF-4DF6-9D52-EBEC470C154E}">
      <dgm:prSet/>
      <dgm:spPr/>
      <dgm:t>
        <a:bodyPr/>
        <a:lstStyle/>
        <a:p>
          <a:endParaRPr lang="ru-RU" sz="2000" dirty="0">
            <a:solidFill>
              <a:schemeClr val="tx1"/>
            </a:solidFill>
          </a:endParaRPr>
        </a:p>
      </dgm:t>
    </dgm:pt>
    <dgm:pt modelId="{E897876A-1251-4E08-89CF-8389BFF144B5}" type="sibTrans" cxnId="{17C2AD7D-DCDF-4DF6-9D52-EBEC470C154E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08B949F7-07E7-4FA9-B94F-B92EA15998F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 Определение объекта изучения</a:t>
          </a:r>
          <a:endParaRPr lang="ru-RU" sz="2000" b="1" dirty="0">
            <a:solidFill>
              <a:schemeClr val="tx1"/>
            </a:solidFill>
          </a:endParaRPr>
        </a:p>
      </dgm:t>
    </dgm:pt>
    <dgm:pt modelId="{670DD70D-6AAA-497C-A1E0-C6A456C76F74}" type="parTrans" cxnId="{99E23FF9-CD50-47B4-AB41-FBEBE917F96A}">
      <dgm:prSet/>
      <dgm:spPr/>
      <dgm:t>
        <a:bodyPr/>
        <a:lstStyle/>
        <a:p>
          <a:endParaRPr lang="ru-RU" sz="2000" dirty="0">
            <a:solidFill>
              <a:schemeClr val="tx1"/>
            </a:solidFill>
          </a:endParaRPr>
        </a:p>
      </dgm:t>
    </dgm:pt>
    <dgm:pt modelId="{FE6F1CDB-C1D0-4948-895C-0C3C4BB6CC9C}" type="sibTrans" cxnId="{99E23FF9-CD50-47B4-AB41-FBEBE917F96A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665BCD1B-80BA-4DD8-97CA-BAEB53DD8A7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Разработка конспектов НОД</a:t>
          </a:r>
          <a:endParaRPr lang="ru-RU" sz="2000" b="1" dirty="0">
            <a:solidFill>
              <a:schemeClr val="tx1"/>
            </a:solidFill>
          </a:endParaRPr>
        </a:p>
      </dgm:t>
    </dgm:pt>
    <dgm:pt modelId="{EBA59AFA-6548-4A85-8DBA-5A1DEC9375CB}" type="parTrans" cxnId="{C536A25D-7540-4C66-8486-E91803C3564E}">
      <dgm:prSet/>
      <dgm:spPr/>
      <dgm:t>
        <a:bodyPr/>
        <a:lstStyle/>
        <a:p>
          <a:endParaRPr lang="ru-RU" sz="2000" dirty="0">
            <a:solidFill>
              <a:schemeClr val="tx1"/>
            </a:solidFill>
          </a:endParaRPr>
        </a:p>
      </dgm:t>
    </dgm:pt>
    <dgm:pt modelId="{E227157C-9B4C-423D-8002-F4F4AA17E177}" type="sibTrans" cxnId="{C536A25D-7540-4C66-8486-E91803C3564E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A5EC3E88-1568-4CF5-BE3E-86081F3892F1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2. Исследователь-</a:t>
          </a:r>
          <a:r>
            <a:rPr lang="ru-RU" sz="2200" b="1" dirty="0" err="1" smtClean="0">
              <a:solidFill>
                <a:schemeClr val="tx1"/>
              </a:solidFill>
            </a:rPr>
            <a:t>ский</a:t>
          </a:r>
          <a:endParaRPr lang="ru-RU" sz="2200" b="1" dirty="0">
            <a:solidFill>
              <a:schemeClr val="tx1"/>
            </a:solidFill>
          </a:endParaRPr>
        </a:p>
      </dgm:t>
    </dgm:pt>
    <dgm:pt modelId="{E5BF3CDA-C9BD-4106-BC49-D9336B96C0E8}" type="parTrans" cxnId="{B3B8A052-C00F-46A4-8127-2CBAFBDD5298}">
      <dgm:prSet/>
      <dgm:spPr/>
      <dgm:t>
        <a:bodyPr/>
        <a:lstStyle/>
        <a:p>
          <a:endParaRPr lang="ru-RU" sz="2000" dirty="0">
            <a:solidFill>
              <a:schemeClr val="tx1"/>
            </a:solidFill>
          </a:endParaRPr>
        </a:p>
      </dgm:t>
    </dgm:pt>
    <dgm:pt modelId="{FDAF7D52-CB1D-4603-811A-33EE686DF8C4}" type="sibTrans" cxnId="{B3B8A052-C00F-46A4-8127-2CBAFBDD5298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1AF89DAE-4B3E-4524-9FE2-D0D05D3C2E6E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tx1"/>
              </a:solidFill>
            </a:rPr>
            <a:t>Этапы</a:t>
          </a:r>
          <a:endParaRPr lang="ru-RU" sz="3600" b="1" dirty="0">
            <a:solidFill>
              <a:schemeClr val="tx1"/>
            </a:solidFill>
          </a:endParaRPr>
        </a:p>
      </dgm:t>
    </dgm:pt>
    <dgm:pt modelId="{69DA025A-92AE-4F43-9369-DD7AF8BFCDEB}" type="sibTrans" cxnId="{27288D1B-B540-4774-B843-F92D61D1FC66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B486FC04-9166-4599-9399-DADA05295CD6}" type="parTrans" cxnId="{27288D1B-B540-4774-B843-F92D61D1FC66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CF4D4878-98D9-4999-9032-3785DD4B399A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Знакомство с семейными традициями</a:t>
          </a:r>
          <a:endParaRPr lang="ru-RU" sz="2000" b="1" dirty="0">
            <a:solidFill>
              <a:schemeClr val="tx1"/>
            </a:solidFill>
          </a:endParaRPr>
        </a:p>
      </dgm:t>
    </dgm:pt>
    <dgm:pt modelId="{BBF6E715-49E1-4642-BAF7-ABFA0AA19C7F}" type="parTrans" cxnId="{2FF46240-C017-4DF1-A517-2E79B4C216CB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8D007677-8122-4E4D-8F03-8B9C971ED88A}" type="sibTrans" cxnId="{2FF46240-C017-4DF1-A517-2E79B4C216CB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2A51689D-5005-4AA8-A0D9-7519905D644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Подбор литературы, иллюстраций, картин</a:t>
          </a:r>
          <a:endParaRPr lang="ru-RU" sz="2000" b="1" dirty="0">
            <a:solidFill>
              <a:schemeClr val="tx1"/>
            </a:solidFill>
          </a:endParaRPr>
        </a:p>
      </dgm:t>
    </dgm:pt>
    <dgm:pt modelId="{A745F798-1CE5-4D58-AF4F-7268840C4FC5}" type="parTrans" cxnId="{97A8D9E8-7C12-422A-8B66-941E188F699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6EFABB2-17E1-4908-ADC3-5A3FB8666A0F}" type="sibTrans" cxnId="{97A8D9E8-7C12-422A-8B66-941E188F699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00FAF88-E4E7-4BAF-9ED2-690CF7F89D1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Беседы с родителями</a:t>
          </a:r>
          <a:endParaRPr lang="ru-RU" sz="2000" b="1" dirty="0">
            <a:solidFill>
              <a:schemeClr val="tx1"/>
            </a:solidFill>
          </a:endParaRPr>
        </a:p>
      </dgm:t>
    </dgm:pt>
    <dgm:pt modelId="{747F48EE-3638-4315-AAA6-498F8D76DE6C}" type="parTrans" cxnId="{EC839816-9644-45F9-9A79-FFE9750C233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29F7621-7910-49A5-91C0-261D4CB213D8}" type="sibTrans" cxnId="{EC839816-9644-45F9-9A79-FFE9750C233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384AAFA-611C-4A93-AB40-1C6BF4910CD9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Знакомство с семейными реликвиями</a:t>
          </a:r>
          <a:endParaRPr lang="ru-RU" sz="2000" b="1" dirty="0">
            <a:solidFill>
              <a:schemeClr val="tx1"/>
            </a:solidFill>
          </a:endParaRPr>
        </a:p>
      </dgm:t>
    </dgm:pt>
    <dgm:pt modelId="{7600E8B7-300B-4D7E-9D3D-303D3046DEF5}" type="sibTrans" cxnId="{312CCBAF-AC49-4ED8-BA5E-6ADA04640C8C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BCC0BA96-A7FE-46B8-879E-A2DF9CFE382A}" type="parTrans" cxnId="{312CCBAF-AC49-4ED8-BA5E-6ADA04640C8C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AB82FA56-F5C0-4569-BE42-B1C41AF6A26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Знакомство с профессиями родителей </a:t>
          </a:r>
          <a:endParaRPr lang="ru-RU" sz="2000" b="1" dirty="0">
            <a:solidFill>
              <a:schemeClr val="tx1"/>
            </a:solidFill>
          </a:endParaRPr>
        </a:p>
      </dgm:t>
    </dgm:pt>
    <dgm:pt modelId="{AB7F4894-47DA-40F6-9397-6AE7CFD8EDD2}" type="sibTrans" cxnId="{DFE7969D-20F6-4363-8D8E-165E953D147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CD91E98-E02E-442A-840F-951AB85B08B7}" type="parTrans" cxnId="{DFE7969D-20F6-4363-8D8E-165E953D147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D5979FB-DDF7-474C-9B67-1E5D7C057FD9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3. Продуктивный</a:t>
          </a:r>
          <a:endParaRPr lang="ru-RU" sz="2200" b="1" dirty="0">
            <a:solidFill>
              <a:schemeClr val="tx1"/>
            </a:solidFill>
          </a:endParaRPr>
        </a:p>
      </dgm:t>
    </dgm:pt>
    <dgm:pt modelId="{74B32DB7-74C6-41E1-BC7A-26570AFF449A}" type="sibTrans" cxnId="{D2950CBC-83C7-40FC-88E9-102E1E6A90A8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8E2BAFFF-33D4-4C3F-ACCB-EE3F4A1F6455}" type="parTrans" cxnId="{D2950CBC-83C7-40FC-88E9-102E1E6A90A8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4111CDCA-A92F-491F-B27A-EEEAD2D3E88B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Рисунки</a:t>
          </a:r>
          <a:endParaRPr lang="ru-RU" sz="2200" b="1" dirty="0">
            <a:solidFill>
              <a:schemeClr val="tx1"/>
            </a:solidFill>
          </a:endParaRPr>
        </a:p>
      </dgm:t>
    </dgm:pt>
    <dgm:pt modelId="{92A9BC36-A4B0-44A2-9205-5D82CD8C0FD3}" type="parTrans" cxnId="{CC985689-218F-462E-94E8-85E46308F3F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26E28C7-9CBD-4268-AB0A-D131E58D163D}" type="sibTrans" cxnId="{CC985689-218F-462E-94E8-85E46308F3F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32D1EDC-097F-446F-90B4-B37A54FB036C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Альбомы</a:t>
          </a:r>
          <a:endParaRPr lang="ru-RU" sz="2200" b="1" dirty="0">
            <a:solidFill>
              <a:schemeClr val="tx1"/>
            </a:solidFill>
          </a:endParaRPr>
        </a:p>
      </dgm:t>
    </dgm:pt>
    <dgm:pt modelId="{0426DD40-CB80-41AE-9C52-BE8C37D3DA0C}" type="parTrans" cxnId="{23313AC1-8758-444E-BBDC-74E5EE694B5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EC79E20-0C83-491F-94ED-30AA50CFEA08}" type="sibTrans" cxnId="{23313AC1-8758-444E-BBDC-74E5EE694B5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C91BD4C-34A5-4157-AE50-0AFA6523A13D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Семейное древо</a:t>
          </a:r>
          <a:endParaRPr lang="ru-RU" sz="2200" b="1" dirty="0">
            <a:solidFill>
              <a:schemeClr val="tx1"/>
            </a:solidFill>
          </a:endParaRPr>
        </a:p>
      </dgm:t>
    </dgm:pt>
    <dgm:pt modelId="{1177F473-3B5E-4385-BF2C-FB9C805FFD69}" type="parTrans" cxnId="{7E241793-A905-4FED-A615-06519AE34C5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D27588D-F063-4B42-986E-9A64A24B2BDA}" type="sibTrans" cxnId="{7E241793-A905-4FED-A615-06519AE34C5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6A2EF06-52BA-4947-9B4D-1E904F086288}">
      <dgm:prSet phldrT="[Текст]" custT="1"/>
      <dgm:spPr/>
      <dgm:t>
        <a:bodyPr/>
        <a:lstStyle/>
        <a:p>
          <a:r>
            <a:rPr lang="ru-RU" sz="2200" b="1" dirty="0" err="1" smtClean="0">
              <a:solidFill>
                <a:schemeClr val="tx1"/>
              </a:solidFill>
            </a:rPr>
            <a:t>Фотокниги</a:t>
          </a:r>
          <a:endParaRPr lang="ru-RU" sz="2200" b="1" dirty="0">
            <a:solidFill>
              <a:schemeClr val="tx1"/>
            </a:solidFill>
          </a:endParaRPr>
        </a:p>
      </dgm:t>
    </dgm:pt>
    <dgm:pt modelId="{1C88A27B-FA48-47D7-9D2B-54E24D5B3FF7}" type="parTrans" cxnId="{FF8F0CE4-3B90-45FE-AD63-641429B43E3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AA76666-9620-4B19-B6FF-0DB30AD8CCFC}" type="sibTrans" cxnId="{FF8F0CE4-3B90-45FE-AD63-641429B43E3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5E72DCC-850B-4679-B3DE-694FDD4943F7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4. </a:t>
          </a:r>
          <a:r>
            <a:rPr lang="ru-RU" sz="2200" b="1" dirty="0" err="1" smtClean="0">
              <a:solidFill>
                <a:schemeClr val="tx1"/>
              </a:solidFill>
            </a:rPr>
            <a:t>Заключитель-ный</a:t>
          </a:r>
          <a:endParaRPr lang="ru-RU" sz="2200" b="1" dirty="0">
            <a:solidFill>
              <a:schemeClr val="tx1"/>
            </a:solidFill>
          </a:endParaRPr>
        </a:p>
      </dgm:t>
    </dgm:pt>
    <dgm:pt modelId="{3F84F57A-1E99-4334-A859-3D25D8BF6543}" type="parTrans" cxnId="{BE6BFFD9-6137-4F6A-905D-BF7752D6548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7141D48-34D5-44DE-83E3-82A3C898C01C}" type="sibTrans" cxnId="{BE6BFFD9-6137-4F6A-905D-BF7752D6548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C5A7F6C-CAD4-415D-AFAD-3A8A3DF1A943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Семейные экскурсии</a:t>
          </a:r>
          <a:endParaRPr lang="ru-RU" sz="2000" b="1" dirty="0">
            <a:solidFill>
              <a:schemeClr val="tx1"/>
            </a:solidFill>
          </a:endParaRPr>
        </a:p>
      </dgm:t>
    </dgm:pt>
    <dgm:pt modelId="{98A9B051-A1EA-4513-ACC4-63D66248F44D}" type="parTrans" cxnId="{4CABB4CF-E7B9-42F3-9AD1-497143A594C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8D65EE3-DBC6-4573-9D6B-65ADBFC3A3F6}" type="sibTrans" cxnId="{4CABB4CF-E7B9-42F3-9AD1-497143A594C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9ED38C4-B80F-456A-A3D4-E9C950502F56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Выступление детей</a:t>
          </a:r>
          <a:endParaRPr lang="ru-RU" sz="2200" b="1" dirty="0">
            <a:solidFill>
              <a:schemeClr val="tx1"/>
            </a:solidFill>
          </a:endParaRPr>
        </a:p>
      </dgm:t>
    </dgm:pt>
    <dgm:pt modelId="{B00969CC-CF6C-43CD-B55B-5F2403E98479}" type="parTrans" cxnId="{BC609E28-6349-4AB3-86FB-C3877636A45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7FA21F3-F969-4943-8928-CB43233BB5B6}" type="sibTrans" cxnId="{BC609E28-6349-4AB3-86FB-C3877636A45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A1390AB-EF8A-4A73-BCDC-73637E3E4EEE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Оформление выставки работ</a:t>
          </a:r>
          <a:endParaRPr lang="ru-RU" sz="2200" b="1" dirty="0">
            <a:solidFill>
              <a:schemeClr val="tx1"/>
            </a:solidFill>
          </a:endParaRPr>
        </a:p>
      </dgm:t>
    </dgm:pt>
    <dgm:pt modelId="{D05280F9-48F1-4C0C-95C6-054C668CF5A1}" type="parTrans" cxnId="{37BEAEFB-D8BA-4C0C-82EB-C0196961322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FFFD014-1C51-49D6-99E1-FCCC710E4646}" type="sibTrans" cxnId="{37BEAEFB-D8BA-4C0C-82EB-C0196961322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8BC5C95-4DAB-4511-BB30-C7FFFEF5DC75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Оформление презентации</a:t>
          </a:r>
          <a:endParaRPr lang="ru-RU" sz="2200" b="1" dirty="0">
            <a:solidFill>
              <a:schemeClr val="tx1"/>
            </a:solidFill>
          </a:endParaRPr>
        </a:p>
      </dgm:t>
    </dgm:pt>
    <dgm:pt modelId="{A84CE973-0142-4B23-A505-37E0EDE5CBF3}" type="parTrans" cxnId="{BEBBBD9B-B5F4-4623-9F8D-AF8C9C8E163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1BFF9B1-49C1-4DE6-A5EF-DD6EE82BA65A}" type="sibTrans" cxnId="{BEBBBD9B-B5F4-4623-9F8D-AF8C9C8E163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50015EA-0E34-499E-9A0C-59790E63D3F2}" type="pres">
      <dgm:prSet presAssocID="{18EAF6ED-7AAF-45A6-9BE0-D83FFB20E4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672936-4111-4864-969A-0A3D4C5B27A6}" type="pres">
      <dgm:prSet presAssocID="{1AF89DAE-4B3E-4524-9FE2-D0D05D3C2E6E}" presName="hierRoot1" presStyleCnt="0">
        <dgm:presLayoutVars>
          <dgm:hierBranch val="init"/>
        </dgm:presLayoutVars>
      </dgm:prSet>
      <dgm:spPr/>
    </dgm:pt>
    <dgm:pt modelId="{1F8AD16F-D547-4C72-BC51-CFC586399C88}" type="pres">
      <dgm:prSet presAssocID="{1AF89DAE-4B3E-4524-9FE2-D0D05D3C2E6E}" presName="rootComposite1" presStyleCnt="0"/>
      <dgm:spPr/>
    </dgm:pt>
    <dgm:pt modelId="{1763D45B-CE9F-47F5-B94A-62D1B7203902}" type="pres">
      <dgm:prSet presAssocID="{1AF89DAE-4B3E-4524-9FE2-D0D05D3C2E6E}" presName="rootText1" presStyleLbl="node0" presStyleIdx="0" presStyleCnt="1" custLinFactNeighborX="3151" custLinFactNeighborY="-1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E90757-1D4B-414E-9216-2D6721A0A882}" type="pres">
      <dgm:prSet presAssocID="{1AF89DAE-4B3E-4524-9FE2-D0D05D3C2E6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1395127-F95D-4A5F-8CAD-B351676E83C3}" type="pres">
      <dgm:prSet presAssocID="{1AF89DAE-4B3E-4524-9FE2-D0D05D3C2E6E}" presName="hierChild2" presStyleCnt="0"/>
      <dgm:spPr/>
    </dgm:pt>
    <dgm:pt modelId="{51967E0C-25FF-4CE7-A485-24624336830A}" type="pres">
      <dgm:prSet presAssocID="{0C684E07-3A15-4819-83AA-CEE20084DDDC}" presName="Name37" presStyleLbl="parChTrans1D2" presStyleIdx="0" presStyleCnt="4"/>
      <dgm:spPr/>
      <dgm:t>
        <a:bodyPr/>
        <a:lstStyle/>
        <a:p>
          <a:endParaRPr lang="ru-RU"/>
        </a:p>
      </dgm:t>
    </dgm:pt>
    <dgm:pt modelId="{D3AD6D3F-127F-4018-9678-E9AA94D25798}" type="pres">
      <dgm:prSet presAssocID="{F0FFC960-39C7-40F1-AA04-ED6947A68869}" presName="hierRoot2" presStyleCnt="0">
        <dgm:presLayoutVars>
          <dgm:hierBranch val="init"/>
        </dgm:presLayoutVars>
      </dgm:prSet>
      <dgm:spPr/>
    </dgm:pt>
    <dgm:pt modelId="{28FD576B-29CD-4030-B394-004B3F63A74F}" type="pres">
      <dgm:prSet presAssocID="{F0FFC960-39C7-40F1-AA04-ED6947A68869}" presName="rootComposite" presStyleCnt="0"/>
      <dgm:spPr/>
    </dgm:pt>
    <dgm:pt modelId="{1528B105-8C3B-4A2F-87C4-E57DEF2CE83F}" type="pres">
      <dgm:prSet presAssocID="{F0FFC960-39C7-40F1-AA04-ED6947A68869}" presName="rootText" presStyleLbl="node2" presStyleIdx="0" presStyleCnt="4" custScaleX="166522" custLinFactNeighborX="-25591" custLinFactNeighborY="-37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E3E311-F6E0-4981-B923-FB333B7C3654}" type="pres">
      <dgm:prSet presAssocID="{F0FFC960-39C7-40F1-AA04-ED6947A68869}" presName="rootConnector" presStyleLbl="node2" presStyleIdx="0" presStyleCnt="4"/>
      <dgm:spPr/>
      <dgm:t>
        <a:bodyPr/>
        <a:lstStyle/>
        <a:p>
          <a:endParaRPr lang="ru-RU"/>
        </a:p>
      </dgm:t>
    </dgm:pt>
    <dgm:pt modelId="{66C6623E-1E2D-44DD-89C4-8F4B2B868234}" type="pres">
      <dgm:prSet presAssocID="{F0FFC960-39C7-40F1-AA04-ED6947A68869}" presName="hierChild4" presStyleCnt="0"/>
      <dgm:spPr/>
    </dgm:pt>
    <dgm:pt modelId="{0AEF0AB4-0AA3-47D8-8678-EF754FAC3DFC}" type="pres">
      <dgm:prSet presAssocID="{670DD70D-6AAA-497C-A1E0-C6A456C76F74}" presName="Name37" presStyleLbl="parChTrans1D3" presStyleIdx="0" presStyleCnt="15"/>
      <dgm:spPr/>
      <dgm:t>
        <a:bodyPr/>
        <a:lstStyle/>
        <a:p>
          <a:endParaRPr lang="ru-RU"/>
        </a:p>
      </dgm:t>
    </dgm:pt>
    <dgm:pt modelId="{4AF4A3EB-AE88-4F91-9229-01C3C30A931E}" type="pres">
      <dgm:prSet presAssocID="{08B949F7-07E7-4FA9-B94F-B92EA15998F2}" presName="hierRoot2" presStyleCnt="0">
        <dgm:presLayoutVars>
          <dgm:hierBranch val="init"/>
        </dgm:presLayoutVars>
      </dgm:prSet>
      <dgm:spPr/>
    </dgm:pt>
    <dgm:pt modelId="{EF2F8F94-279E-4BA0-9325-76C52B2DF349}" type="pres">
      <dgm:prSet presAssocID="{08B949F7-07E7-4FA9-B94F-B92EA15998F2}" presName="rootComposite" presStyleCnt="0"/>
      <dgm:spPr/>
    </dgm:pt>
    <dgm:pt modelId="{792D6664-0DF1-4EB4-8AB3-2EFAB93D76AB}" type="pres">
      <dgm:prSet presAssocID="{08B949F7-07E7-4FA9-B94F-B92EA15998F2}" presName="rootText" presStyleLbl="node3" presStyleIdx="0" presStyleCnt="15" custScaleX="134665" custScaleY="148164" custLinFactNeighborX="-12224" custLinFactNeighborY="70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C512EA-8406-4624-BB42-80B2DCD177D4}" type="pres">
      <dgm:prSet presAssocID="{08B949F7-07E7-4FA9-B94F-B92EA15998F2}" presName="rootConnector" presStyleLbl="node3" presStyleIdx="0" presStyleCnt="15"/>
      <dgm:spPr/>
      <dgm:t>
        <a:bodyPr/>
        <a:lstStyle/>
        <a:p>
          <a:endParaRPr lang="ru-RU"/>
        </a:p>
      </dgm:t>
    </dgm:pt>
    <dgm:pt modelId="{6D67C704-7BC3-4493-B191-A299F8248048}" type="pres">
      <dgm:prSet presAssocID="{08B949F7-07E7-4FA9-B94F-B92EA15998F2}" presName="hierChild4" presStyleCnt="0"/>
      <dgm:spPr/>
    </dgm:pt>
    <dgm:pt modelId="{37D15A23-364A-4BB5-9667-D6FDC308E218}" type="pres">
      <dgm:prSet presAssocID="{08B949F7-07E7-4FA9-B94F-B92EA15998F2}" presName="hierChild5" presStyleCnt="0"/>
      <dgm:spPr/>
    </dgm:pt>
    <dgm:pt modelId="{D8F8951E-12D9-402C-8430-A2289927CA01}" type="pres">
      <dgm:prSet presAssocID="{A745F798-1CE5-4D58-AF4F-7268840C4FC5}" presName="Name37" presStyleLbl="parChTrans1D3" presStyleIdx="1" presStyleCnt="15"/>
      <dgm:spPr/>
      <dgm:t>
        <a:bodyPr/>
        <a:lstStyle/>
        <a:p>
          <a:endParaRPr lang="ru-RU"/>
        </a:p>
      </dgm:t>
    </dgm:pt>
    <dgm:pt modelId="{D4150C4D-5E30-4147-9E36-E0FA79DF2F33}" type="pres">
      <dgm:prSet presAssocID="{2A51689D-5005-4AA8-A0D9-7519905D644C}" presName="hierRoot2" presStyleCnt="0">
        <dgm:presLayoutVars>
          <dgm:hierBranch val="init"/>
        </dgm:presLayoutVars>
      </dgm:prSet>
      <dgm:spPr/>
    </dgm:pt>
    <dgm:pt modelId="{B5CAC3B2-E915-4AF5-A25F-0FF09E5D9E42}" type="pres">
      <dgm:prSet presAssocID="{2A51689D-5005-4AA8-A0D9-7519905D644C}" presName="rootComposite" presStyleCnt="0"/>
      <dgm:spPr/>
    </dgm:pt>
    <dgm:pt modelId="{1A6E95CC-18A3-428F-896B-D7732194F803}" type="pres">
      <dgm:prSet presAssocID="{2A51689D-5005-4AA8-A0D9-7519905D644C}" presName="rootText" presStyleLbl="node3" presStyleIdx="1" presStyleCnt="15" custScaleX="154866" custScaleY="164361" custLinFactNeighborX="-16792" custLinFactNeighborY="279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9CCB91-7CEE-4D98-BB96-9D32D64D22AF}" type="pres">
      <dgm:prSet presAssocID="{2A51689D-5005-4AA8-A0D9-7519905D644C}" presName="rootConnector" presStyleLbl="node3" presStyleIdx="1" presStyleCnt="15"/>
      <dgm:spPr/>
      <dgm:t>
        <a:bodyPr/>
        <a:lstStyle/>
        <a:p>
          <a:endParaRPr lang="ru-RU"/>
        </a:p>
      </dgm:t>
    </dgm:pt>
    <dgm:pt modelId="{F3CE379B-0560-42EA-A4A4-C08CAA80F5B1}" type="pres">
      <dgm:prSet presAssocID="{2A51689D-5005-4AA8-A0D9-7519905D644C}" presName="hierChild4" presStyleCnt="0"/>
      <dgm:spPr/>
    </dgm:pt>
    <dgm:pt modelId="{876F9B23-ACDD-45F4-AA9C-5F298D0FBFDB}" type="pres">
      <dgm:prSet presAssocID="{2A51689D-5005-4AA8-A0D9-7519905D644C}" presName="hierChild5" presStyleCnt="0"/>
      <dgm:spPr/>
    </dgm:pt>
    <dgm:pt modelId="{61F1713B-4C74-4E1A-897A-1C1E575EB56D}" type="pres">
      <dgm:prSet presAssocID="{EBA59AFA-6548-4A85-8DBA-5A1DEC9375CB}" presName="Name37" presStyleLbl="parChTrans1D3" presStyleIdx="2" presStyleCnt="15"/>
      <dgm:spPr/>
      <dgm:t>
        <a:bodyPr/>
        <a:lstStyle/>
        <a:p>
          <a:endParaRPr lang="ru-RU"/>
        </a:p>
      </dgm:t>
    </dgm:pt>
    <dgm:pt modelId="{DC877A6F-DF0A-4B23-BD6D-6DF88DAD9F12}" type="pres">
      <dgm:prSet presAssocID="{665BCD1B-80BA-4DD8-97CA-BAEB53DD8A76}" presName="hierRoot2" presStyleCnt="0">
        <dgm:presLayoutVars>
          <dgm:hierBranch val="init"/>
        </dgm:presLayoutVars>
      </dgm:prSet>
      <dgm:spPr/>
    </dgm:pt>
    <dgm:pt modelId="{62A5593A-04AC-412E-95DC-4A820914B66A}" type="pres">
      <dgm:prSet presAssocID="{665BCD1B-80BA-4DD8-97CA-BAEB53DD8A76}" presName="rootComposite" presStyleCnt="0"/>
      <dgm:spPr/>
    </dgm:pt>
    <dgm:pt modelId="{09E98C2D-AFB8-48F2-BC75-8C4F8D04C88D}" type="pres">
      <dgm:prSet presAssocID="{665BCD1B-80BA-4DD8-97CA-BAEB53DD8A76}" presName="rootText" presStyleLbl="node3" presStyleIdx="2" presStyleCnt="15" custScaleX="146595" custScaleY="122726" custLinFactNeighborX="-11110" custLinFactNeighborY="261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7960DA-1D15-47D0-8E69-392AC29BABF2}" type="pres">
      <dgm:prSet presAssocID="{665BCD1B-80BA-4DD8-97CA-BAEB53DD8A76}" presName="rootConnector" presStyleLbl="node3" presStyleIdx="2" presStyleCnt="15"/>
      <dgm:spPr/>
      <dgm:t>
        <a:bodyPr/>
        <a:lstStyle/>
        <a:p>
          <a:endParaRPr lang="ru-RU"/>
        </a:p>
      </dgm:t>
    </dgm:pt>
    <dgm:pt modelId="{018F225C-ED28-4CB9-AD4E-1FE205C299DB}" type="pres">
      <dgm:prSet presAssocID="{665BCD1B-80BA-4DD8-97CA-BAEB53DD8A76}" presName="hierChild4" presStyleCnt="0"/>
      <dgm:spPr/>
    </dgm:pt>
    <dgm:pt modelId="{8C54C57C-F893-48D8-8633-FF0FD1A71A68}" type="pres">
      <dgm:prSet presAssocID="{665BCD1B-80BA-4DD8-97CA-BAEB53DD8A76}" presName="hierChild5" presStyleCnt="0"/>
      <dgm:spPr/>
    </dgm:pt>
    <dgm:pt modelId="{4A8CA576-19A0-41E3-9231-3D294DDB4CD3}" type="pres">
      <dgm:prSet presAssocID="{747F48EE-3638-4315-AAA6-498F8D76DE6C}" presName="Name37" presStyleLbl="parChTrans1D3" presStyleIdx="3" presStyleCnt="15"/>
      <dgm:spPr/>
      <dgm:t>
        <a:bodyPr/>
        <a:lstStyle/>
        <a:p>
          <a:endParaRPr lang="ru-RU"/>
        </a:p>
      </dgm:t>
    </dgm:pt>
    <dgm:pt modelId="{0E7D2339-DC7D-4F80-8C92-2B6F22871E03}" type="pres">
      <dgm:prSet presAssocID="{C00FAF88-E4E7-4BAF-9ED2-690CF7F89D1C}" presName="hierRoot2" presStyleCnt="0">
        <dgm:presLayoutVars>
          <dgm:hierBranch val="init"/>
        </dgm:presLayoutVars>
      </dgm:prSet>
      <dgm:spPr/>
    </dgm:pt>
    <dgm:pt modelId="{C081B5BA-F9A0-4FAE-BBC5-E9124DEEAF9C}" type="pres">
      <dgm:prSet presAssocID="{C00FAF88-E4E7-4BAF-9ED2-690CF7F89D1C}" presName="rootComposite" presStyleCnt="0"/>
      <dgm:spPr/>
    </dgm:pt>
    <dgm:pt modelId="{1D5346C3-712D-40B0-A740-94E1A28023DC}" type="pres">
      <dgm:prSet presAssocID="{C00FAF88-E4E7-4BAF-9ED2-690CF7F89D1C}" presName="rootText" presStyleLbl="node3" presStyleIdx="3" presStyleCnt="15" custScaleX="149972" custLinFactNeighborX="-5429" custLinFactNeighborY="318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314766-7FF6-4AD8-BF0F-374582B2ADB5}" type="pres">
      <dgm:prSet presAssocID="{C00FAF88-E4E7-4BAF-9ED2-690CF7F89D1C}" presName="rootConnector" presStyleLbl="node3" presStyleIdx="3" presStyleCnt="15"/>
      <dgm:spPr/>
      <dgm:t>
        <a:bodyPr/>
        <a:lstStyle/>
        <a:p>
          <a:endParaRPr lang="ru-RU"/>
        </a:p>
      </dgm:t>
    </dgm:pt>
    <dgm:pt modelId="{CBABF057-0835-4F9E-990D-BED18C626CE5}" type="pres">
      <dgm:prSet presAssocID="{C00FAF88-E4E7-4BAF-9ED2-690CF7F89D1C}" presName="hierChild4" presStyleCnt="0"/>
      <dgm:spPr/>
    </dgm:pt>
    <dgm:pt modelId="{0E634B12-4DAA-4802-9CE2-86E1CC0822A8}" type="pres">
      <dgm:prSet presAssocID="{C00FAF88-E4E7-4BAF-9ED2-690CF7F89D1C}" presName="hierChild5" presStyleCnt="0"/>
      <dgm:spPr/>
    </dgm:pt>
    <dgm:pt modelId="{8105EBBC-BC34-4735-9025-43AAAD4A0352}" type="pres">
      <dgm:prSet presAssocID="{F0FFC960-39C7-40F1-AA04-ED6947A68869}" presName="hierChild5" presStyleCnt="0"/>
      <dgm:spPr/>
    </dgm:pt>
    <dgm:pt modelId="{31C66832-E998-4C38-8E5B-BB91FD2C3144}" type="pres">
      <dgm:prSet presAssocID="{E5BF3CDA-C9BD-4106-BC49-D9336B96C0E8}" presName="Name37" presStyleLbl="parChTrans1D2" presStyleIdx="1" presStyleCnt="4"/>
      <dgm:spPr/>
      <dgm:t>
        <a:bodyPr/>
        <a:lstStyle/>
        <a:p>
          <a:endParaRPr lang="ru-RU"/>
        </a:p>
      </dgm:t>
    </dgm:pt>
    <dgm:pt modelId="{FB0F8754-00B5-4CF5-A952-D7864739A29E}" type="pres">
      <dgm:prSet presAssocID="{A5EC3E88-1568-4CF5-BE3E-86081F3892F1}" presName="hierRoot2" presStyleCnt="0">
        <dgm:presLayoutVars>
          <dgm:hierBranch val="init"/>
        </dgm:presLayoutVars>
      </dgm:prSet>
      <dgm:spPr/>
    </dgm:pt>
    <dgm:pt modelId="{4AC939B5-DC01-432E-B359-DFD041809691}" type="pres">
      <dgm:prSet presAssocID="{A5EC3E88-1568-4CF5-BE3E-86081F3892F1}" presName="rootComposite" presStyleCnt="0"/>
      <dgm:spPr/>
    </dgm:pt>
    <dgm:pt modelId="{97067D15-F97F-490C-9245-07707E8A8785}" type="pres">
      <dgm:prSet presAssocID="{A5EC3E88-1568-4CF5-BE3E-86081F3892F1}" presName="rootText" presStyleLbl="node2" presStyleIdx="1" presStyleCnt="4" custScaleX="183059" custLinFactNeighborX="-9142" custLinFactNeighborY="26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D570C2-65DF-4407-8270-949495958869}" type="pres">
      <dgm:prSet presAssocID="{A5EC3E88-1568-4CF5-BE3E-86081F3892F1}" presName="rootConnector" presStyleLbl="node2" presStyleIdx="1" presStyleCnt="4"/>
      <dgm:spPr/>
      <dgm:t>
        <a:bodyPr/>
        <a:lstStyle/>
        <a:p>
          <a:endParaRPr lang="ru-RU"/>
        </a:p>
      </dgm:t>
    </dgm:pt>
    <dgm:pt modelId="{14124F62-8E25-473B-845A-C9BE3DDCB39F}" type="pres">
      <dgm:prSet presAssocID="{A5EC3E88-1568-4CF5-BE3E-86081F3892F1}" presName="hierChild4" presStyleCnt="0"/>
      <dgm:spPr/>
    </dgm:pt>
    <dgm:pt modelId="{D2E7D41F-BD53-4BAE-9A70-A1913831CA66}" type="pres">
      <dgm:prSet presAssocID="{BBF6E715-49E1-4642-BAF7-ABFA0AA19C7F}" presName="Name37" presStyleLbl="parChTrans1D3" presStyleIdx="4" presStyleCnt="15"/>
      <dgm:spPr/>
      <dgm:t>
        <a:bodyPr/>
        <a:lstStyle/>
        <a:p>
          <a:endParaRPr lang="ru-RU"/>
        </a:p>
      </dgm:t>
    </dgm:pt>
    <dgm:pt modelId="{06B277F8-B562-47AE-9058-6C964B9FF01C}" type="pres">
      <dgm:prSet presAssocID="{CF4D4878-98D9-4999-9032-3785DD4B399A}" presName="hierRoot2" presStyleCnt="0">
        <dgm:presLayoutVars>
          <dgm:hierBranch val="init"/>
        </dgm:presLayoutVars>
      </dgm:prSet>
      <dgm:spPr/>
    </dgm:pt>
    <dgm:pt modelId="{9BECB19B-369D-46C0-81A1-01150BD63932}" type="pres">
      <dgm:prSet presAssocID="{CF4D4878-98D9-4999-9032-3785DD4B399A}" presName="rootComposite" presStyleCnt="0"/>
      <dgm:spPr/>
    </dgm:pt>
    <dgm:pt modelId="{AB57B3DA-98A0-4B5B-AF74-68D61A27065D}" type="pres">
      <dgm:prSet presAssocID="{CF4D4878-98D9-4999-9032-3785DD4B399A}" presName="rootText" presStyleLbl="node3" presStyleIdx="4" presStyleCnt="15" custScaleX="127871" custScaleY="141479" custLinFactNeighborX="-9305" custLinFactNeighborY="43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FDDC71-E0C3-4E67-B5FB-81621B47DCD9}" type="pres">
      <dgm:prSet presAssocID="{CF4D4878-98D9-4999-9032-3785DD4B399A}" presName="rootConnector" presStyleLbl="node3" presStyleIdx="4" presStyleCnt="15"/>
      <dgm:spPr/>
      <dgm:t>
        <a:bodyPr/>
        <a:lstStyle/>
        <a:p>
          <a:endParaRPr lang="ru-RU"/>
        </a:p>
      </dgm:t>
    </dgm:pt>
    <dgm:pt modelId="{3ACEB8B0-4B9C-4090-A0F9-BA45DF954718}" type="pres">
      <dgm:prSet presAssocID="{CF4D4878-98D9-4999-9032-3785DD4B399A}" presName="hierChild4" presStyleCnt="0"/>
      <dgm:spPr/>
    </dgm:pt>
    <dgm:pt modelId="{E9870EEA-865D-4139-BEE6-EA756F94D35F}" type="pres">
      <dgm:prSet presAssocID="{CF4D4878-98D9-4999-9032-3785DD4B399A}" presName="hierChild5" presStyleCnt="0"/>
      <dgm:spPr/>
    </dgm:pt>
    <dgm:pt modelId="{493977B9-522A-445A-AA6D-55DCEB20A428}" type="pres">
      <dgm:prSet presAssocID="{BCC0BA96-A7FE-46B8-879E-A2DF9CFE382A}" presName="Name37" presStyleLbl="parChTrans1D3" presStyleIdx="5" presStyleCnt="15"/>
      <dgm:spPr/>
      <dgm:t>
        <a:bodyPr/>
        <a:lstStyle/>
        <a:p>
          <a:endParaRPr lang="ru-RU"/>
        </a:p>
      </dgm:t>
    </dgm:pt>
    <dgm:pt modelId="{EAB45BA5-3A10-4C1D-8A40-12FB5BA462F1}" type="pres">
      <dgm:prSet presAssocID="{E384AAFA-611C-4A93-AB40-1C6BF4910CD9}" presName="hierRoot2" presStyleCnt="0">
        <dgm:presLayoutVars>
          <dgm:hierBranch val="init"/>
        </dgm:presLayoutVars>
      </dgm:prSet>
      <dgm:spPr/>
    </dgm:pt>
    <dgm:pt modelId="{3E3B58F4-2C61-41B4-BE6B-9BDE62D75387}" type="pres">
      <dgm:prSet presAssocID="{E384AAFA-611C-4A93-AB40-1C6BF4910CD9}" presName="rootComposite" presStyleCnt="0"/>
      <dgm:spPr/>
    </dgm:pt>
    <dgm:pt modelId="{9C8C9C21-F42A-4ED2-B676-7120A62565E3}" type="pres">
      <dgm:prSet presAssocID="{E384AAFA-611C-4A93-AB40-1C6BF4910CD9}" presName="rootText" presStyleLbl="node3" presStyleIdx="5" presStyleCnt="15" custScaleX="153356" custScaleY="170698" custLinFactNeighborX="-14440" custLinFactNeighborY="-40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AA799B-723C-469D-9D1A-BA2D3E1E1B56}" type="pres">
      <dgm:prSet presAssocID="{E384AAFA-611C-4A93-AB40-1C6BF4910CD9}" presName="rootConnector" presStyleLbl="node3" presStyleIdx="5" presStyleCnt="15"/>
      <dgm:spPr/>
      <dgm:t>
        <a:bodyPr/>
        <a:lstStyle/>
        <a:p>
          <a:endParaRPr lang="ru-RU"/>
        </a:p>
      </dgm:t>
    </dgm:pt>
    <dgm:pt modelId="{B71118D6-64D7-4ABF-B656-978EFF98327F}" type="pres">
      <dgm:prSet presAssocID="{E384AAFA-611C-4A93-AB40-1C6BF4910CD9}" presName="hierChild4" presStyleCnt="0"/>
      <dgm:spPr/>
    </dgm:pt>
    <dgm:pt modelId="{BBAA23DA-A4DA-4F7C-BC02-C4678927EF50}" type="pres">
      <dgm:prSet presAssocID="{E384AAFA-611C-4A93-AB40-1C6BF4910CD9}" presName="hierChild5" presStyleCnt="0"/>
      <dgm:spPr/>
    </dgm:pt>
    <dgm:pt modelId="{67430E4C-E4E8-4DB2-85F7-1E56EE97D825}" type="pres">
      <dgm:prSet presAssocID="{5CD91E98-E02E-442A-840F-951AB85B08B7}" presName="Name37" presStyleLbl="parChTrans1D3" presStyleIdx="6" presStyleCnt="15"/>
      <dgm:spPr/>
      <dgm:t>
        <a:bodyPr/>
        <a:lstStyle/>
        <a:p>
          <a:endParaRPr lang="ru-RU"/>
        </a:p>
      </dgm:t>
    </dgm:pt>
    <dgm:pt modelId="{B2CEEA3C-5B01-4393-8906-A33752D5DBDE}" type="pres">
      <dgm:prSet presAssocID="{AB82FA56-F5C0-4569-BE42-B1C41AF6A26B}" presName="hierRoot2" presStyleCnt="0">
        <dgm:presLayoutVars>
          <dgm:hierBranch val="init"/>
        </dgm:presLayoutVars>
      </dgm:prSet>
      <dgm:spPr/>
    </dgm:pt>
    <dgm:pt modelId="{7059A2F9-DE86-4637-AC9E-20976C21DE41}" type="pres">
      <dgm:prSet presAssocID="{AB82FA56-F5C0-4569-BE42-B1C41AF6A26B}" presName="rootComposite" presStyleCnt="0"/>
      <dgm:spPr/>
    </dgm:pt>
    <dgm:pt modelId="{DB3B2D35-930D-44DC-B689-B5BD249E01D6}" type="pres">
      <dgm:prSet presAssocID="{AB82FA56-F5C0-4569-BE42-B1C41AF6A26B}" presName="rootText" presStyleLbl="node3" presStyleIdx="6" presStyleCnt="15" custScaleX="146481" custScaleY="146438" custLinFactNeighborX="-14440" custLinFactNeighborY="-23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B1A5CD-4AD1-4CF8-87C6-62C29B48272C}" type="pres">
      <dgm:prSet presAssocID="{AB82FA56-F5C0-4569-BE42-B1C41AF6A26B}" presName="rootConnector" presStyleLbl="node3" presStyleIdx="6" presStyleCnt="15"/>
      <dgm:spPr/>
      <dgm:t>
        <a:bodyPr/>
        <a:lstStyle/>
        <a:p>
          <a:endParaRPr lang="ru-RU"/>
        </a:p>
      </dgm:t>
    </dgm:pt>
    <dgm:pt modelId="{D4D49F3F-B3DA-4825-8957-38C3A5E5C4C3}" type="pres">
      <dgm:prSet presAssocID="{AB82FA56-F5C0-4569-BE42-B1C41AF6A26B}" presName="hierChild4" presStyleCnt="0"/>
      <dgm:spPr/>
    </dgm:pt>
    <dgm:pt modelId="{F7E063D0-1E07-4863-8EA8-9A02168DC4FA}" type="pres">
      <dgm:prSet presAssocID="{AB82FA56-F5C0-4569-BE42-B1C41AF6A26B}" presName="hierChild5" presStyleCnt="0"/>
      <dgm:spPr/>
    </dgm:pt>
    <dgm:pt modelId="{CFCB52CB-00A5-4E05-8A6F-284E4A1B63EA}" type="pres">
      <dgm:prSet presAssocID="{98A9B051-A1EA-4513-ACC4-63D66248F44D}" presName="Name37" presStyleLbl="parChTrans1D3" presStyleIdx="7" presStyleCnt="15"/>
      <dgm:spPr/>
      <dgm:t>
        <a:bodyPr/>
        <a:lstStyle/>
        <a:p>
          <a:endParaRPr lang="ru-RU"/>
        </a:p>
      </dgm:t>
    </dgm:pt>
    <dgm:pt modelId="{1D4DF8DD-05CF-4603-8008-1C00992DA407}" type="pres">
      <dgm:prSet presAssocID="{6C5A7F6C-CAD4-415D-AFAD-3A8A3DF1A943}" presName="hierRoot2" presStyleCnt="0">
        <dgm:presLayoutVars>
          <dgm:hierBranch val="init"/>
        </dgm:presLayoutVars>
      </dgm:prSet>
      <dgm:spPr/>
    </dgm:pt>
    <dgm:pt modelId="{10309A10-6F34-49B5-976B-B93565ED9DF3}" type="pres">
      <dgm:prSet presAssocID="{6C5A7F6C-CAD4-415D-AFAD-3A8A3DF1A943}" presName="rootComposite" presStyleCnt="0"/>
      <dgm:spPr/>
    </dgm:pt>
    <dgm:pt modelId="{4D2584BF-CEC9-4513-A335-3530992F6FE0}" type="pres">
      <dgm:prSet presAssocID="{6C5A7F6C-CAD4-415D-AFAD-3A8A3DF1A943}" presName="rootText" presStyleLbl="node3" presStyleIdx="7" presStyleCnt="15" custScaleX="130760" custScaleY="1409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A9F61C-823D-4528-B689-A91FB5AB9FF4}" type="pres">
      <dgm:prSet presAssocID="{6C5A7F6C-CAD4-415D-AFAD-3A8A3DF1A943}" presName="rootConnector" presStyleLbl="node3" presStyleIdx="7" presStyleCnt="15"/>
      <dgm:spPr/>
      <dgm:t>
        <a:bodyPr/>
        <a:lstStyle/>
        <a:p>
          <a:endParaRPr lang="ru-RU"/>
        </a:p>
      </dgm:t>
    </dgm:pt>
    <dgm:pt modelId="{EDCD7984-3EE5-4695-A055-3D5B033195E8}" type="pres">
      <dgm:prSet presAssocID="{6C5A7F6C-CAD4-415D-AFAD-3A8A3DF1A943}" presName="hierChild4" presStyleCnt="0"/>
      <dgm:spPr/>
    </dgm:pt>
    <dgm:pt modelId="{6E3380CD-2479-4AA2-897A-ED8DBDE4D8C2}" type="pres">
      <dgm:prSet presAssocID="{6C5A7F6C-CAD4-415D-AFAD-3A8A3DF1A943}" presName="hierChild5" presStyleCnt="0"/>
      <dgm:spPr/>
    </dgm:pt>
    <dgm:pt modelId="{7938EF5D-E76A-40C1-816C-D1A384EE9AAA}" type="pres">
      <dgm:prSet presAssocID="{A5EC3E88-1568-4CF5-BE3E-86081F3892F1}" presName="hierChild5" presStyleCnt="0"/>
      <dgm:spPr/>
    </dgm:pt>
    <dgm:pt modelId="{DB87C38A-AACA-4584-B09A-45695CF0BBD3}" type="pres">
      <dgm:prSet presAssocID="{8E2BAFFF-33D4-4C3F-ACCB-EE3F4A1F6455}" presName="Name37" presStyleLbl="parChTrans1D2" presStyleIdx="2" presStyleCnt="4"/>
      <dgm:spPr/>
      <dgm:t>
        <a:bodyPr/>
        <a:lstStyle/>
        <a:p>
          <a:endParaRPr lang="ru-RU"/>
        </a:p>
      </dgm:t>
    </dgm:pt>
    <dgm:pt modelId="{8B9ED536-9456-41AF-A515-10A887E4EFEB}" type="pres">
      <dgm:prSet presAssocID="{8D5979FB-DDF7-474C-9B67-1E5D7C057FD9}" presName="hierRoot2" presStyleCnt="0">
        <dgm:presLayoutVars>
          <dgm:hierBranch val="init"/>
        </dgm:presLayoutVars>
      </dgm:prSet>
      <dgm:spPr/>
    </dgm:pt>
    <dgm:pt modelId="{A0331388-D32E-4253-8DFB-826717D897A7}" type="pres">
      <dgm:prSet presAssocID="{8D5979FB-DDF7-474C-9B67-1E5D7C057FD9}" presName="rootComposite" presStyleCnt="0"/>
      <dgm:spPr/>
    </dgm:pt>
    <dgm:pt modelId="{1E2103EA-5721-49FB-9148-B87B064C6390}" type="pres">
      <dgm:prSet presAssocID="{8D5979FB-DDF7-474C-9B67-1E5D7C057FD9}" presName="rootText" presStyleLbl="node2" presStyleIdx="2" presStyleCnt="4" custScaleX="148894" custLinFactNeighborX="-14961" custLinFactNeighborY="-73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901E30-26BC-4850-9C8B-CA4242B3759F}" type="pres">
      <dgm:prSet presAssocID="{8D5979FB-DDF7-474C-9B67-1E5D7C057FD9}" presName="rootConnector" presStyleLbl="node2" presStyleIdx="2" presStyleCnt="4"/>
      <dgm:spPr/>
      <dgm:t>
        <a:bodyPr/>
        <a:lstStyle/>
        <a:p>
          <a:endParaRPr lang="ru-RU"/>
        </a:p>
      </dgm:t>
    </dgm:pt>
    <dgm:pt modelId="{B9943323-E237-4679-8BC8-444688E524CB}" type="pres">
      <dgm:prSet presAssocID="{8D5979FB-DDF7-474C-9B67-1E5D7C057FD9}" presName="hierChild4" presStyleCnt="0"/>
      <dgm:spPr/>
    </dgm:pt>
    <dgm:pt modelId="{50727439-C020-4F2F-9919-5D191A1008F1}" type="pres">
      <dgm:prSet presAssocID="{92A9BC36-A4B0-44A2-9205-5D82CD8C0FD3}" presName="Name37" presStyleLbl="parChTrans1D3" presStyleIdx="8" presStyleCnt="15"/>
      <dgm:spPr/>
      <dgm:t>
        <a:bodyPr/>
        <a:lstStyle/>
        <a:p>
          <a:endParaRPr lang="ru-RU"/>
        </a:p>
      </dgm:t>
    </dgm:pt>
    <dgm:pt modelId="{CD7BEACA-6B78-41BB-BF6A-A7B48969F84B}" type="pres">
      <dgm:prSet presAssocID="{4111CDCA-A92F-491F-B27A-EEEAD2D3E88B}" presName="hierRoot2" presStyleCnt="0">
        <dgm:presLayoutVars>
          <dgm:hierBranch val="init"/>
        </dgm:presLayoutVars>
      </dgm:prSet>
      <dgm:spPr/>
    </dgm:pt>
    <dgm:pt modelId="{58AF2921-D858-4EA2-992C-227EF8E827B0}" type="pres">
      <dgm:prSet presAssocID="{4111CDCA-A92F-491F-B27A-EEEAD2D3E88B}" presName="rootComposite" presStyleCnt="0"/>
      <dgm:spPr/>
    </dgm:pt>
    <dgm:pt modelId="{31E26B02-EBB8-4C2E-82AE-A11AA8386633}" type="pres">
      <dgm:prSet presAssocID="{4111CDCA-A92F-491F-B27A-EEEAD2D3E88B}" presName="rootText" presStyleLbl="node3" presStyleIdx="8" presStyleCnt="15" custScaleX="102710" custScaleY="160405" custLinFactNeighborX="-10823" custLinFactNeighborY="27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72A0AC-2C74-4EB2-BF16-743143310537}" type="pres">
      <dgm:prSet presAssocID="{4111CDCA-A92F-491F-B27A-EEEAD2D3E88B}" presName="rootConnector" presStyleLbl="node3" presStyleIdx="8" presStyleCnt="15"/>
      <dgm:spPr/>
      <dgm:t>
        <a:bodyPr/>
        <a:lstStyle/>
        <a:p>
          <a:endParaRPr lang="ru-RU"/>
        </a:p>
      </dgm:t>
    </dgm:pt>
    <dgm:pt modelId="{84353325-9D67-4DE3-ABE4-1C79696F8AFA}" type="pres">
      <dgm:prSet presAssocID="{4111CDCA-A92F-491F-B27A-EEEAD2D3E88B}" presName="hierChild4" presStyleCnt="0"/>
      <dgm:spPr/>
    </dgm:pt>
    <dgm:pt modelId="{DDDC5C7E-3DC7-4029-98B9-8A193F67D6D7}" type="pres">
      <dgm:prSet presAssocID="{4111CDCA-A92F-491F-B27A-EEEAD2D3E88B}" presName="hierChild5" presStyleCnt="0"/>
      <dgm:spPr/>
    </dgm:pt>
    <dgm:pt modelId="{23DE5540-4282-4D24-9204-51BA97A5397D}" type="pres">
      <dgm:prSet presAssocID="{0426DD40-CB80-41AE-9C52-BE8C37D3DA0C}" presName="Name37" presStyleLbl="parChTrans1D3" presStyleIdx="9" presStyleCnt="15"/>
      <dgm:spPr/>
      <dgm:t>
        <a:bodyPr/>
        <a:lstStyle/>
        <a:p>
          <a:endParaRPr lang="ru-RU"/>
        </a:p>
      </dgm:t>
    </dgm:pt>
    <dgm:pt modelId="{A87BBD8A-9B7F-4EF0-8D1E-815AE2A2FD91}" type="pres">
      <dgm:prSet presAssocID="{E32D1EDC-097F-446F-90B4-B37A54FB036C}" presName="hierRoot2" presStyleCnt="0">
        <dgm:presLayoutVars>
          <dgm:hierBranch val="init"/>
        </dgm:presLayoutVars>
      </dgm:prSet>
      <dgm:spPr/>
    </dgm:pt>
    <dgm:pt modelId="{9A500999-107B-48CF-8A2E-499DBCF5EF72}" type="pres">
      <dgm:prSet presAssocID="{E32D1EDC-097F-446F-90B4-B37A54FB036C}" presName="rootComposite" presStyleCnt="0"/>
      <dgm:spPr/>
    </dgm:pt>
    <dgm:pt modelId="{248A42FC-99B4-4DC4-8610-130F1034DAE2}" type="pres">
      <dgm:prSet presAssocID="{E32D1EDC-097F-446F-90B4-B37A54FB036C}" presName="rootText" presStyleLbl="node3" presStyleIdx="9" presStyleCnt="15" custScaleX="94579" custScaleY="139524" custLinFactNeighborX="-6008" custLinFactNeighborY="51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8A3651-523A-4BDD-B8CE-3588B56209B6}" type="pres">
      <dgm:prSet presAssocID="{E32D1EDC-097F-446F-90B4-B37A54FB036C}" presName="rootConnector" presStyleLbl="node3" presStyleIdx="9" presStyleCnt="15"/>
      <dgm:spPr/>
      <dgm:t>
        <a:bodyPr/>
        <a:lstStyle/>
        <a:p>
          <a:endParaRPr lang="ru-RU"/>
        </a:p>
      </dgm:t>
    </dgm:pt>
    <dgm:pt modelId="{1981DF70-0CC1-41D9-A2CF-63C3D3C34158}" type="pres">
      <dgm:prSet presAssocID="{E32D1EDC-097F-446F-90B4-B37A54FB036C}" presName="hierChild4" presStyleCnt="0"/>
      <dgm:spPr/>
    </dgm:pt>
    <dgm:pt modelId="{2FC25FA8-91F0-4272-A617-B4D4C99EBC09}" type="pres">
      <dgm:prSet presAssocID="{E32D1EDC-097F-446F-90B4-B37A54FB036C}" presName="hierChild5" presStyleCnt="0"/>
      <dgm:spPr/>
    </dgm:pt>
    <dgm:pt modelId="{A7686886-A9B0-4C26-AB1A-D664810F212A}" type="pres">
      <dgm:prSet presAssocID="{1177F473-3B5E-4385-BF2C-FB9C805FFD69}" presName="Name37" presStyleLbl="parChTrans1D3" presStyleIdx="10" presStyleCnt="15"/>
      <dgm:spPr/>
      <dgm:t>
        <a:bodyPr/>
        <a:lstStyle/>
        <a:p>
          <a:endParaRPr lang="ru-RU"/>
        </a:p>
      </dgm:t>
    </dgm:pt>
    <dgm:pt modelId="{1A355AD2-8C5E-4C28-8E13-7F2290D78408}" type="pres">
      <dgm:prSet presAssocID="{5C91BD4C-34A5-4157-AE50-0AFA6523A13D}" presName="hierRoot2" presStyleCnt="0">
        <dgm:presLayoutVars>
          <dgm:hierBranch val="init"/>
        </dgm:presLayoutVars>
      </dgm:prSet>
      <dgm:spPr/>
    </dgm:pt>
    <dgm:pt modelId="{E3E07CE0-2D7A-4ED9-9837-6CBEEF410F0D}" type="pres">
      <dgm:prSet presAssocID="{5C91BD4C-34A5-4157-AE50-0AFA6523A13D}" presName="rootComposite" presStyleCnt="0"/>
      <dgm:spPr/>
    </dgm:pt>
    <dgm:pt modelId="{E7A7A9F8-D0DA-4EDA-9337-0B7862AFE091}" type="pres">
      <dgm:prSet presAssocID="{5C91BD4C-34A5-4157-AE50-0AFA6523A13D}" presName="rootText" presStyleLbl="node3" presStyleIdx="10" presStyleCnt="15" custScaleX="101879" custScaleY="156848" custLinFactNeighborX="-14149" custLinFactNeighborY="-48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1C541D-418F-433C-A850-009B61A8E939}" type="pres">
      <dgm:prSet presAssocID="{5C91BD4C-34A5-4157-AE50-0AFA6523A13D}" presName="rootConnector" presStyleLbl="node3" presStyleIdx="10" presStyleCnt="15"/>
      <dgm:spPr/>
      <dgm:t>
        <a:bodyPr/>
        <a:lstStyle/>
        <a:p>
          <a:endParaRPr lang="ru-RU"/>
        </a:p>
      </dgm:t>
    </dgm:pt>
    <dgm:pt modelId="{EB8A9539-4DAE-4035-A557-1C7EFADAEFC9}" type="pres">
      <dgm:prSet presAssocID="{5C91BD4C-34A5-4157-AE50-0AFA6523A13D}" presName="hierChild4" presStyleCnt="0"/>
      <dgm:spPr/>
    </dgm:pt>
    <dgm:pt modelId="{45E81156-D31B-4730-A8BD-D914DEB4C8BE}" type="pres">
      <dgm:prSet presAssocID="{5C91BD4C-34A5-4157-AE50-0AFA6523A13D}" presName="hierChild5" presStyleCnt="0"/>
      <dgm:spPr/>
    </dgm:pt>
    <dgm:pt modelId="{1D214886-688C-4502-A5C3-71DD4ED0B7A9}" type="pres">
      <dgm:prSet presAssocID="{1C88A27B-FA48-47D7-9D2B-54E24D5B3FF7}" presName="Name37" presStyleLbl="parChTrans1D3" presStyleIdx="11" presStyleCnt="15"/>
      <dgm:spPr/>
      <dgm:t>
        <a:bodyPr/>
        <a:lstStyle/>
        <a:p>
          <a:endParaRPr lang="ru-RU"/>
        </a:p>
      </dgm:t>
    </dgm:pt>
    <dgm:pt modelId="{DD187D23-4DE1-4835-88FA-EB2F35F34BD1}" type="pres">
      <dgm:prSet presAssocID="{26A2EF06-52BA-4947-9B4D-1E904F086288}" presName="hierRoot2" presStyleCnt="0">
        <dgm:presLayoutVars>
          <dgm:hierBranch val="init"/>
        </dgm:presLayoutVars>
      </dgm:prSet>
      <dgm:spPr/>
    </dgm:pt>
    <dgm:pt modelId="{37F06BBF-900E-4144-A1F1-756DA8C54D53}" type="pres">
      <dgm:prSet presAssocID="{26A2EF06-52BA-4947-9B4D-1E904F086288}" presName="rootComposite" presStyleCnt="0"/>
      <dgm:spPr/>
    </dgm:pt>
    <dgm:pt modelId="{9706DE59-AE41-4730-A8D5-28A63E5FF75C}" type="pres">
      <dgm:prSet presAssocID="{26A2EF06-52BA-4947-9B4D-1E904F086288}" presName="rootText" presStyleLbl="node3" presStyleIdx="11" presStyleCnt="15" custScaleX="107210" custScaleY="120492" custLinFactNeighborX="-6008" custLinFactNeighborY="4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F18C08-010C-44BA-9A7B-9B601BE26726}" type="pres">
      <dgm:prSet presAssocID="{26A2EF06-52BA-4947-9B4D-1E904F086288}" presName="rootConnector" presStyleLbl="node3" presStyleIdx="11" presStyleCnt="15"/>
      <dgm:spPr/>
      <dgm:t>
        <a:bodyPr/>
        <a:lstStyle/>
        <a:p>
          <a:endParaRPr lang="ru-RU"/>
        </a:p>
      </dgm:t>
    </dgm:pt>
    <dgm:pt modelId="{FDF18228-ACAD-467B-B0D2-D0721F5A482F}" type="pres">
      <dgm:prSet presAssocID="{26A2EF06-52BA-4947-9B4D-1E904F086288}" presName="hierChild4" presStyleCnt="0"/>
      <dgm:spPr/>
    </dgm:pt>
    <dgm:pt modelId="{4E95730B-9824-4B20-A6D3-813058E79692}" type="pres">
      <dgm:prSet presAssocID="{26A2EF06-52BA-4947-9B4D-1E904F086288}" presName="hierChild5" presStyleCnt="0"/>
      <dgm:spPr/>
    </dgm:pt>
    <dgm:pt modelId="{5B4E7E59-0BCA-4E26-9F3E-2E8D95E422B9}" type="pres">
      <dgm:prSet presAssocID="{8D5979FB-DDF7-474C-9B67-1E5D7C057FD9}" presName="hierChild5" presStyleCnt="0"/>
      <dgm:spPr/>
    </dgm:pt>
    <dgm:pt modelId="{09FF5459-4067-4A8B-9C5B-78291FFBD2BA}" type="pres">
      <dgm:prSet presAssocID="{3F84F57A-1E99-4334-A859-3D25D8BF6543}" presName="Name37" presStyleLbl="parChTrans1D2" presStyleIdx="3" presStyleCnt="4"/>
      <dgm:spPr/>
      <dgm:t>
        <a:bodyPr/>
        <a:lstStyle/>
        <a:p>
          <a:endParaRPr lang="ru-RU"/>
        </a:p>
      </dgm:t>
    </dgm:pt>
    <dgm:pt modelId="{F3912184-7FD3-4DA9-9A6B-9FA2CFADDAF1}" type="pres">
      <dgm:prSet presAssocID="{E5E72DCC-850B-4679-B3DE-694FDD4943F7}" presName="hierRoot2" presStyleCnt="0">
        <dgm:presLayoutVars>
          <dgm:hierBranch val="init"/>
        </dgm:presLayoutVars>
      </dgm:prSet>
      <dgm:spPr/>
    </dgm:pt>
    <dgm:pt modelId="{458DA981-ADF6-41A9-AE88-1969F20D17AE}" type="pres">
      <dgm:prSet presAssocID="{E5E72DCC-850B-4679-B3DE-694FDD4943F7}" presName="rootComposite" presStyleCnt="0"/>
      <dgm:spPr/>
    </dgm:pt>
    <dgm:pt modelId="{9CE94FE7-8B7F-4E61-A34B-F3445D1E919B}" type="pres">
      <dgm:prSet presAssocID="{E5E72DCC-850B-4679-B3DE-694FDD4943F7}" presName="rootText" presStyleLbl="node2" presStyleIdx="3" presStyleCnt="4" custScaleX="156627" custLinFactNeighborX="-24227" custLinFactNeighborY="-73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123A54-D1C4-4B4B-945C-FB7A179F90F6}" type="pres">
      <dgm:prSet presAssocID="{E5E72DCC-850B-4679-B3DE-694FDD4943F7}" presName="rootConnector" presStyleLbl="node2" presStyleIdx="3" presStyleCnt="4"/>
      <dgm:spPr/>
      <dgm:t>
        <a:bodyPr/>
        <a:lstStyle/>
        <a:p>
          <a:endParaRPr lang="ru-RU"/>
        </a:p>
      </dgm:t>
    </dgm:pt>
    <dgm:pt modelId="{6756DFC4-6524-42D6-A822-92B1A5A1858A}" type="pres">
      <dgm:prSet presAssocID="{E5E72DCC-850B-4679-B3DE-694FDD4943F7}" presName="hierChild4" presStyleCnt="0"/>
      <dgm:spPr/>
    </dgm:pt>
    <dgm:pt modelId="{CD5CE32C-9240-4523-973A-EBA95F06684A}" type="pres">
      <dgm:prSet presAssocID="{B00969CC-CF6C-43CD-B55B-5F2403E98479}" presName="Name37" presStyleLbl="parChTrans1D3" presStyleIdx="12" presStyleCnt="15"/>
      <dgm:spPr/>
      <dgm:t>
        <a:bodyPr/>
        <a:lstStyle/>
        <a:p>
          <a:endParaRPr lang="ru-RU"/>
        </a:p>
      </dgm:t>
    </dgm:pt>
    <dgm:pt modelId="{2D46CD98-4AC0-46C8-8C90-1B006EAC6187}" type="pres">
      <dgm:prSet presAssocID="{99ED38C4-B80F-456A-A3D4-E9C950502F56}" presName="hierRoot2" presStyleCnt="0">
        <dgm:presLayoutVars>
          <dgm:hierBranch val="init"/>
        </dgm:presLayoutVars>
      </dgm:prSet>
      <dgm:spPr/>
    </dgm:pt>
    <dgm:pt modelId="{E78A2310-9C26-47A4-AC51-42484EC7B80A}" type="pres">
      <dgm:prSet presAssocID="{99ED38C4-B80F-456A-A3D4-E9C950502F56}" presName="rootComposite" presStyleCnt="0"/>
      <dgm:spPr/>
    </dgm:pt>
    <dgm:pt modelId="{F1F7E336-4AF5-4481-9970-8B10C244D526}" type="pres">
      <dgm:prSet presAssocID="{99ED38C4-B80F-456A-A3D4-E9C950502F56}" presName="rootText" presStyleLbl="node3" presStyleIdx="12" presStyleCnt="15" custScaleX="137791" custScaleY="206671" custLinFactNeighborX="-17890" custLinFactNeighborY="-19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94D93F-D404-44F8-8C69-3204AA3D37F0}" type="pres">
      <dgm:prSet presAssocID="{99ED38C4-B80F-456A-A3D4-E9C950502F56}" presName="rootConnector" presStyleLbl="node3" presStyleIdx="12" presStyleCnt="15"/>
      <dgm:spPr/>
      <dgm:t>
        <a:bodyPr/>
        <a:lstStyle/>
        <a:p>
          <a:endParaRPr lang="ru-RU"/>
        </a:p>
      </dgm:t>
    </dgm:pt>
    <dgm:pt modelId="{094B7410-385B-4C3A-BC3E-F35373852505}" type="pres">
      <dgm:prSet presAssocID="{99ED38C4-B80F-456A-A3D4-E9C950502F56}" presName="hierChild4" presStyleCnt="0"/>
      <dgm:spPr/>
    </dgm:pt>
    <dgm:pt modelId="{3E2543E1-811A-41D8-96E1-A07B0ED3226C}" type="pres">
      <dgm:prSet presAssocID="{99ED38C4-B80F-456A-A3D4-E9C950502F56}" presName="hierChild5" presStyleCnt="0"/>
      <dgm:spPr/>
    </dgm:pt>
    <dgm:pt modelId="{A1DFD28B-7DA6-4E21-9044-888C8482DD46}" type="pres">
      <dgm:prSet presAssocID="{D05280F9-48F1-4C0C-95C6-054C668CF5A1}" presName="Name37" presStyleLbl="parChTrans1D3" presStyleIdx="13" presStyleCnt="15"/>
      <dgm:spPr/>
      <dgm:t>
        <a:bodyPr/>
        <a:lstStyle/>
        <a:p>
          <a:endParaRPr lang="ru-RU"/>
        </a:p>
      </dgm:t>
    </dgm:pt>
    <dgm:pt modelId="{F98F48AA-CCE0-413C-AEB4-7AD20D87C4A0}" type="pres">
      <dgm:prSet presAssocID="{AA1390AB-EF8A-4A73-BCDC-73637E3E4EEE}" presName="hierRoot2" presStyleCnt="0">
        <dgm:presLayoutVars>
          <dgm:hierBranch val="init"/>
        </dgm:presLayoutVars>
      </dgm:prSet>
      <dgm:spPr/>
    </dgm:pt>
    <dgm:pt modelId="{FD42401D-E54B-43FE-BAC5-1FE48C0129B8}" type="pres">
      <dgm:prSet presAssocID="{AA1390AB-EF8A-4A73-BCDC-73637E3E4EEE}" presName="rootComposite" presStyleCnt="0"/>
      <dgm:spPr/>
    </dgm:pt>
    <dgm:pt modelId="{1C1332F1-A8DC-40B7-9449-CD27F5A1FC3A}" type="pres">
      <dgm:prSet presAssocID="{AA1390AB-EF8A-4A73-BCDC-73637E3E4EEE}" presName="rootText" presStyleLbl="node3" presStyleIdx="13" presStyleCnt="15" custScaleX="126462" custScaleY="212353" custLinFactNeighborX="-18115" custLinFactNeighborY="27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F75A2B-769B-4B2B-9490-2D3DAFA281CC}" type="pres">
      <dgm:prSet presAssocID="{AA1390AB-EF8A-4A73-BCDC-73637E3E4EEE}" presName="rootConnector" presStyleLbl="node3" presStyleIdx="13" presStyleCnt="15"/>
      <dgm:spPr/>
      <dgm:t>
        <a:bodyPr/>
        <a:lstStyle/>
        <a:p>
          <a:endParaRPr lang="ru-RU"/>
        </a:p>
      </dgm:t>
    </dgm:pt>
    <dgm:pt modelId="{14026F69-1002-4C9B-BD06-0B61E7DC965B}" type="pres">
      <dgm:prSet presAssocID="{AA1390AB-EF8A-4A73-BCDC-73637E3E4EEE}" presName="hierChild4" presStyleCnt="0"/>
      <dgm:spPr/>
    </dgm:pt>
    <dgm:pt modelId="{CC26F867-B46D-4DE7-84C4-B801B75F17DD}" type="pres">
      <dgm:prSet presAssocID="{AA1390AB-EF8A-4A73-BCDC-73637E3E4EEE}" presName="hierChild5" presStyleCnt="0"/>
      <dgm:spPr/>
    </dgm:pt>
    <dgm:pt modelId="{FDB86BF7-9681-49EB-923D-32D60D26B7C0}" type="pres">
      <dgm:prSet presAssocID="{A84CE973-0142-4B23-A505-37E0EDE5CBF3}" presName="Name37" presStyleLbl="parChTrans1D3" presStyleIdx="14" presStyleCnt="15"/>
      <dgm:spPr/>
      <dgm:t>
        <a:bodyPr/>
        <a:lstStyle/>
        <a:p>
          <a:endParaRPr lang="ru-RU"/>
        </a:p>
      </dgm:t>
    </dgm:pt>
    <dgm:pt modelId="{D005ECC9-782B-42D2-BA68-86B56870A5FD}" type="pres">
      <dgm:prSet presAssocID="{E8BC5C95-4DAB-4511-BB30-C7FFFEF5DC75}" presName="hierRoot2" presStyleCnt="0">
        <dgm:presLayoutVars>
          <dgm:hierBranch val="init"/>
        </dgm:presLayoutVars>
      </dgm:prSet>
      <dgm:spPr/>
    </dgm:pt>
    <dgm:pt modelId="{33E9A9D1-2BF4-4871-8D8B-AAEB3A44AC4C}" type="pres">
      <dgm:prSet presAssocID="{E8BC5C95-4DAB-4511-BB30-C7FFFEF5DC75}" presName="rootComposite" presStyleCnt="0"/>
      <dgm:spPr/>
    </dgm:pt>
    <dgm:pt modelId="{61A0DB46-AFC7-4744-AF6E-86046ADF5356}" type="pres">
      <dgm:prSet presAssocID="{E8BC5C95-4DAB-4511-BB30-C7FFFEF5DC75}" presName="rootText" presStyleLbl="node3" presStyleIdx="14" presStyleCnt="15" custScaleX="128655" custScaleY="176943" custLinFactNeighborX="-16734" custLinFactNeighborY="9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D6454B-C8A1-454D-9D53-10D73DB2C8E8}" type="pres">
      <dgm:prSet presAssocID="{E8BC5C95-4DAB-4511-BB30-C7FFFEF5DC75}" presName="rootConnector" presStyleLbl="node3" presStyleIdx="14" presStyleCnt="15"/>
      <dgm:spPr/>
      <dgm:t>
        <a:bodyPr/>
        <a:lstStyle/>
        <a:p>
          <a:endParaRPr lang="ru-RU"/>
        </a:p>
      </dgm:t>
    </dgm:pt>
    <dgm:pt modelId="{325F532E-0588-485A-AF3B-865BB11D2DE6}" type="pres">
      <dgm:prSet presAssocID="{E8BC5C95-4DAB-4511-BB30-C7FFFEF5DC75}" presName="hierChild4" presStyleCnt="0"/>
      <dgm:spPr/>
    </dgm:pt>
    <dgm:pt modelId="{F105514B-F89F-4ACD-BDF6-53E3B9388AAC}" type="pres">
      <dgm:prSet presAssocID="{E8BC5C95-4DAB-4511-BB30-C7FFFEF5DC75}" presName="hierChild5" presStyleCnt="0"/>
      <dgm:spPr/>
    </dgm:pt>
    <dgm:pt modelId="{9D3D9BC1-F75B-43E6-B616-905D4593CDD8}" type="pres">
      <dgm:prSet presAssocID="{E5E72DCC-850B-4679-B3DE-694FDD4943F7}" presName="hierChild5" presStyleCnt="0"/>
      <dgm:spPr/>
    </dgm:pt>
    <dgm:pt modelId="{629D7D75-B0B6-4D53-8F39-FA08ABF2E5EF}" type="pres">
      <dgm:prSet presAssocID="{1AF89DAE-4B3E-4524-9FE2-D0D05D3C2E6E}" presName="hierChild3" presStyleCnt="0"/>
      <dgm:spPr/>
    </dgm:pt>
  </dgm:ptLst>
  <dgm:cxnLst>
    <dgm:cxn modelId="{02F68780-7E3C-4BF0-8C29-2AC404D37EFC}" type="presOf" srcId="{8D5979FB-DDF7-474C-9B67-1E5D7C057FD9}" destId="{CA901E30-26BC-4850-9C8B-CA4242B3759F}" srcOrd="1" destOrd="0" presId="urn:microsoft.com/office/officeart/2005/8/layout/orgChart1"/>
    <dgm:cxn modelId="{CC985689-218F-462E-94E8-85E46308F3F4}" srcId="{8D5979FB-DDF7-474C-9B67-1E5D7C057FD9}" destId="{4111CDCA-A92F-491F-B27A-EEEAD2D3E88B}" srcOrd="0" destOrd="0" parTransId="{92A9BC36-A4B0-44A2-9205-5D82CD8C0FD3}" sibTransId="{E26E28C7-9CBD-4268-AB0A-D131E58D163D}"/>
    <dgm:cxn modelId="{BBB577E3-4B02-43A0-8F2A-1B41A16C26D6}" type="presOf" srcId="{E5BF3CDA-C9BD-4106-BC49-D9336B96C0E8}" destId="{31C66832-E998-4C38-8E5B-BB91FD2C3144}" srcOrd="0" destOrd="0" presId="urn:microsoft.com/office/officeart/2005/8/layout/orgChart1"/>
    <dgm:cxn modelId="{2CB77012-C89B-42B3-A9A6-7BAD28C71691}" type="presOf" srcId="{26A2EF06-52BA-4947-9B4D-1E904F086288}" destId="{87F18C08-010C-44BA-9A7B-9B601BE26726}" srcOrd="1" destOrd="0" presId="urn:microsoft.com/office/officeart/2005/8/layout/orgChart1"/>
    <dgm:cxn modelId="{178316FC-9013-44E7-802C-41380E18795F}" type="presOf" srcId="{F0FFC960-39C7-40F1-AA04-ED6947A68869}" destId="{D8E3E311-F6E0-4981-B923-FB333B7C3654}" srcOrd="1" destOrd="0" presId="urn:microsoft.com/office/officeart/2005/8/layout/orgChart1"/>
    <dgm:cxn modelId="{20706376-DAB8-4793-ADCC-3D6F0204C726}" type="presOf" srcId="{665BCD1B-80BA-4DD8-97CA-BAEB53DD8A76}" destId="{09E98C2D-AFB8-48F2-BC75-8C4F8D04C88D}" srcOrd="0" destOrd="0" presId="urn:microsoft.com/office/officeart/2005/8/layout/orgChart1"/>
    <dgm:cxn modelId="{CFB70F59-CD62-468F-95B1-76284F335934}" type="presOf" srcId="{A84CE973-0142-4B23-A505-37E0EDE5CBF3}" destId="{FDB86BF7-9681-49EB-923D-32D60D26B7C0}" srcOrd="0" destOrd="0" presId="urn:microsoft.com/office/officeart/2005/8/layout/orgChart1"/>
    <dgm:cxn modelId="{2FF46240-C017-4DF1-A517-2E79B4C216CB}" srcId="{A5EC3E88-1568-4CF5-BE3E-86081F3892F1}" destId="{CF4D4878-98D9-4999-9032-3785DD4B399A}" srcOrd="0" destOrd="0" parTransId="{BBF6E715-49E1-4642-BAF7-ABFA0AA19C7F}" sibTransId="{8D007677-8122-4E4D-8F03-8B9C971ED88A}"/>
    <dgm:cxn modelId="{8F06A40B-5990-47C3-8DED-DF17A13A3FD2}" type="presOf" srcId="{26A2EF06-52BA-4947-9B4D-1E904F086288}" destId="{9706DE59-AE41-4730-A8D5-28A63E5FF75C}" srcOrd="0" destOrd="0" presId="urn:microsoft.com/office/officeart/2005/8/layout/orgChart1"/>
    <dgm:cxn modelId="{46F3DBFB-F5D4-405D-9517-CD5B0104EBF0}" type="presOf" srcId="{5C91BD4C-34A5-4157-AE50-0AFA6523A13D}" destId="{E7A7A9F8-D0DA-4EDA-9337-0B7862AFE091}" srcOrd="0" destOrd="0" presId="urn:microsoft.com/office/officeart/2005/8/layout/orgChart1"/>
    <dgm:cxn modelId="{F8B8D09E-F548-4A7B-AC85-86812511C8A7}" type="presOf" srcId="{1AF89DAE-4B3E-4524-9FE2-D0D05D3C2E6E}" destId="{1763D45B-CE9F-47F5-B94A-62D1B7203902}" srcOrd="0" destOrd="0" presId="urn:microsoft.com/office/officeart/2005/8/layout/orgChart1"/>
    <dgm:cxn modelId="{23313AC1-8758-444E-BBDC-74E5EE694B5F}" srcId="{8D5979FB-DDF7-474C-9B67-1E5D7C057FD9}" destId="{E32D1EDC-097F-446F-90B4-B37A54FB036C}" srcOrd="1" destOrd="0" parTransId="{0426DD40-CB80-41AE-9C52-BE8C37D3DA0C}" sibTransId="{7EC79E20-0C83-491F-94ED-30AA50CFEA08}"/>
    <dgm:cxn modelId="{1E89C5E1-77C8-4EDB-B0FD-1F45227313FE}" type="presOf" srcId="{98A9B051-A1EA-4513-ACC4-63D66248F44D}" destId="{CFCB52CB-00A5-4E05-8A6F-284E4A1B63EA}" srcOrd="0" destOrd="0" presId="urn:microsoft.com/office/officeart/2005/8/layout/orgChart1"/>
    <dgm:cxn modelId="{DFE7969D-20F6-4363-8D8E-165E953D1475}" srcId="{A5EC3E88-1568-4CF5-BE3E-86081F3892F1}" destId="{AB82FA56-F5C0-4569-BE42-B1C41AF6A26B}" srcOrd="2" destOrd="0" parTransId="{5CD91E98-E02E-442A-840F-951AB85B08B7}" sibTransId="{AB7F4894-47DA-40F6-9397-6AE7CFD8EDD2}"/>
    <dgm:cxn modelId="{9248B033-14F2-4D61-9E79-EED0F6D901DF}" type="presOf" srcId="{3F84F57A-1E99-4334-A859-3D25D8BF6543}" destId="{09FF5459-4067-4A8B-9C5B-78291FFBD2BA}" srcOrd="0" destOrd="0" presId="urn:microsoft.com/office/officeart/2005/8/layout/orgChart1"/>
    <dgm:cxn modelId="{0441ED27-ADE2-4783-B8B0-5E16DFC01BA2}" type="presOf" srcId="{E32D1EDC-097F-446F-90B4-B37A54FB036C}" destId="{F98A3651-523A-4BDD-B8CE-3588B56209B6}" srcOrd="1" destOrd="0" presId="urn:microsoft.com/office/officeart/2005/8/layout/orgChart1"/>
    <dgm:cxn modelId="{46B44E42-7C21-4228-8FB6-320297CAE3A2}" type="presOf" srcId="{08B949F7-07E7-4FA9-B94F-B92EA15998F2}" destId="{792D6664-0DF1-4EB4-8AB3-2EFAB93D76AB}" srcOrd="0" destOrd="0" presId="urn:microsoft.com/office/officeart/2005/8/layout/orgChart1"/>
    <dgm:cxn modelId="{27288D1B-B540-4774-B843-F92D61D1FC66}" srcId="{18EAF6ED-7AAF-45A6-9BE0-D83FFB20E45E}" destId="{1AF89DAE-4B3E-4524-9FE2-D0D05D3C2E6E}" srcOrd="0" destOrd="0" parTransId="{B486FC04-9166-4599-9399-DADA05295CD6}" sibTransId="{69DA025A-92AE-4F43-9369-DD7AF8BFCDEB}"/>
    <dgm:cxn modelId="{91953693-FB44-45DE-B4F2-27D60377D956}" type="presOf" srcId="{B00969CC-CF6C-43CD-B55B-5F2403E98479}" destId="{CD5CE32C-9240-4523-973A-EBA95F06684A}" srcOrd="0" destOrd="0" presId="urn:microsoft.com/office/officeart/2005/8/layout/orgChart1"/>
    <dgm:cxn modelId="{2C2385B9-F480-4AB7-A358-F594BFE7E50B}" type="presOf" srcId="{BBF6E715-49E1-4642-BAF7-ABFA0AA19C7F}" destId="{D2E7D41F-BD53-4BAE-9A70-A1913831CA66}" srcOrd="0" destOrd="0" presId="urn:microsoft.com/office/officeart/2005/8/layout/orgChart1"/>
    <dgm:cxn modelId="{BE6BFFD9-6137-4F6A-905D-BF7752D6548F}" srcId="{1AF89DAE-4B3E-4524-9FE2-D0D05D3C2E6E}" destId="{E5E72DCC-850B-4679-B3DE-694FDD4943F7}" srcOrd="3" destOrd="0" parTransId="{3F84F57A-1E99-4334-A859-3D25D8BF6543}" sibTransId="{D7141D48-34D5-44DE-83E3-82A3C898C01C}"/>
    <dgm:cxn modelId="{0E619B69-35AA-448A-B58B-891312210302}" type="presOf" srcId="{5C91BD4C-34A5-4157-AE50-0AFA6523A13D}" destId="{FA1C541D-418F-433C-A850-009B61A8E939}" srcOrd="1" destOrd="0" presId="urn:microsoft.com/office/officeart/2005/8/layout/orgChart1"/>
    <dgm:cxn modelId="{B3310F58-C8A5-4A46-AC9A-6EF695734866}" type="presOf" srcId="{18EAF6ED-7AAF-45A6-9BE0-D83FFB20E45E}" destId="{B50015EA-0E34-499E-9A0C-59790E63D3F2}" srcOrd="0" destOrd="0" presId="urn:microsoft.com/office/officeart/2005/8/layout/orgChart1"/>
    <dgm:cxn modelId="{16963EB3-0615-41DD-8A02-49CB956E88B8}" type="presOf" srcId="{4111CDCA-A92F-491F-B27A-EEEAD2D3E88B}" destId="{1F72A0AC-2C74-4EB2-BF16-743143310537}" srcOrd="1" destOrd="0" presId="urn:microsoft.com/office/officeart/2005/8/layout/orgChart1"/>
    <dgm:cxn modelId="{2AEE5225-4DEF-4E24-AECB-DFB16A83828B}" type="presOf" srcId="{E32D1EDC-097F-446F-90B4-B37A54FB036C}" destId="{248A42FC-99B4-4DC4-8610-130F1034DAE2}" srcOrd="0" destOrd="0" presId="urn:microsoft.com/office/officeart/2005/8/layout/orgChart1"/>
    <dgm:cxn modelId="{5169BE60-9B89-4905-A5C1-DD9D11763909}" type="presOf" srcId="{AA1390AB-EF8A-4A73-BCDC-73637E3E4EEE}" destId="{1BF75A2B-769B-4B2B-9490-2D3DAFA281CC}" srcOrd="1" destOrd="0" presId="urn:microsoft.com/office/officeart/2005/8/layout/orgChart1"/>
    <dgm:cxn modelId="{8EA96706-1115-40F5-A1A1-7A2D21BD2E2E}" type="presOf" srcId="{CF4D4878-98D9-4999-9032-3785DD4B399A}" destId="{F0FDDC71-E0C3-4E67-B5FB-81621B47DCD9}" srcOrd="1" destOrd="0" presId="urn:microsoft.com/office/officeart/2005/8/layout/orgChart1"/>
    <dgm:cxn modelId="{AF3A9299-7790-4C4B-BA82-51BBB04C21D7}" type="presOf" srcId="{0C684E07-3A15-4819-83AA-CEE20084DDDC}" destId="{51967E0C-25FF-4CE7-A485-24624336830A}" srcOrd="0" destOrd="0" presId="urn:microsoft.com/office/officeart/2005/8/layout/orgChart1"/>
    <dgm:cxn modelId="{84352891-F6A9-4C36-AEB5-59D2239285A5}" type="presOf" srcId="{AB82FA56-F5C0-4569-BE42-B1C41AF6A26B}" destId="{DB3B2D35-930D-44DC-B689-B5BD249E01D6}" srcOrd="0" destOrd="0" presId="urn:microsoft.com/office/officeart/2005/8/layout/orgChart1"/>
    <dgm:cxn modelId="{E835F09C-39F9-4434-8FA6-41622A7604DF}" type="presOf" srcId="{C00FAF88-E4E7-4BAF-9ED2-690CF7F89D1C}" destId="{34314766-7FF6-4AD8-BF0F-374582B2ADB5}" srcOrd="1" destOrd="0" presId="urn:microsoft.com/office/officeart/2005/8/layout/orgChart1"/>
    <dgm:cxn modelId="{17C2AD7D-DCDF-4DF6-9D52-EBEC470C154E}" srcId="{1AF89DAE-4B3E-4524-9FE2-D0D05D3C2E6E}" destId="{F0FFC960-39C7-40F1-AA04-ED6947A68869}" srcOrd="0" destOrd="0" parTransId="{0C684E07-3A15-4819-83AA-CEE20084DDDC}" sibTransId="{E897876A-1251-4E08-89CF-8389BFF144B5}"/>
    <dgm:cxn modelId="{C33F66C8-C007-4292-B631-EE068E4F3536}" type="presOf" srcId="{747F48EE-3638-4315-AAA6-498F8D76DE6C}" destId="{4A8CA576-19A0-41E3-9231-3D294DDB4CD3}" srcOrd="0" destOrd="0" presId="urn:microsoft.com/office/officeart/2005/8/layout/orgChart1"/>
    <dgm:cxn modelId="{312CCBAF-AC49-4ED8-BA5E-6ADA04640C8C}" srcId="{A5EC3E88-1568-4CF5-BE3E-86081F3892F1}" destId="{E384AAFA-611C-4A93-AB40-1C6BF4910CD9}" srcOrd="1" destOrd="0" parTransId="{BCC0BA96-A7FE-46B8-879E-A2DF9CFE382A}" sibTransId="{7600E8B7-300B-4D7E-9D3D-303D3046DEF5}"/>
    <dgm:cxn modelId="{A55E7010-B121-4C9C-8BEF-F6DB83092E8F}" type="presOf" srcId="{08B949F7-07E7-4FA9-B94F-B92EA15998F2}" destId="{6CC512EA-8406-4624-BB42-80B2DCD177D4}" srcOrd="1" destOrd="0" presId="urn:microsoft.com/office/officeart/2005/8/layout/orgChart1"/>
    <dgm:cxn modelId="{20E425C3-1F8A-4661-B507-F6BEAB9A8FA8}" type="presOf" srcId="{1C88A27B-FA48-47D7-9D2B-54E24D5B3FF7}" destId="{1D214886-688C-4502-A5C3-71DD4ED0B7A9}" srcOrd="0" destOrd="0" presId="urn:microsoft.com/office/officeart/2005/8/layout/orgChart1"/>
    <dgm:cxn modelId="{B9284074-AF8D-43BC-AD2D-479406C1DDD6}" type="presOf" srcId="{0426DD40-CB80-41AE-9C52-BE8C37D3DA0C}" destId="{23DE5540-4282-4D24-9204-51BA97A5397D}" srcOrd="0" destOrd="0" presId="urn:microsoft.com/office/officeart/2005/8/layout/orgChart1"/>
    <dgm:cxn modelId="{A68AC33B-1BC0-49C6-8F65-AEFB3B333570}" type="presOf" srcId="{C00FAF88-E4E7-4BAF-9ED2-690CF7F89D1C}" destId="{1D5346C3-712D-40B0-A740-94E1A28023DC}" srcOrd="0" destOrd="0" presId="urn:microsoft.com/office/officeart/2005/8/layout/orgChart1"/>
    <dgm:cxn modelId="{BA470FD8-4276-401A-ADCF-235E107531C2}" type="presOf" srcId="{99ED38C4-B80F-456A-A3D4-E9C950502F56}" destId="{9B94D93F-D404-44F8-8C69-3204AA3D37F0}" srcOrd="1" destOrd="0" presId="urn:microsoft.com/office/officeart/2005/8/layout/orgChart1"/>
    <dgm:cxn modelId="{09322710-24A9-4940-BBD2-D27D4161F1AB}" type="presOf" srcId="{4111CDCA-A92F-491F-B27A-EEEAD2D3E88B}" destId="{31E26B02-EBB8-4C2E-82AE-A11AA8386633}" srcOrd="0" destOrd="0" presId="urn:microsoft.com/office/officeart/2005/8/layout/orgChart1"/>
    <dgm:cxn modelId="{D80F798C-92B4-45AD-9127-15713C523B6F}" type="presOf" srcId="{AA1390AB-EF8A-4A73-BCDC-73637E3E4EEE}" destId="{1C1332F1-A8DC-40B7-9449-CD27F5A1FC3A}" srcOrd="0" destOrd="0" presId="urn:microsoft.com/office/officeart/2005/8/layout/orgChart1"/>
    <dgm:cxn modelId="{258BFD22-A869-484F-83F7-9DDD78A9FE52}" type="presOf" srcId="{5CD91E98-E02E-442A-840F-951AB85B08B7}" destId="{67430E4C-E4E8-4DB2-85F7-1E56EE97D825}" srcOrd="0" destOrd="0" presId="urn:microsoft.com/office/officeart/2005/8/layout/orgChart1"/>
    <dgm:cxn modelId="{BE5727B5-DC5E-46E5-BB76-40B9AB2FF5B2}" type="presOf" srcId="{99ED38C4-B80F-456A-A3D4-E9C950502F56}" destId="{F1F7E336-4AF5-4481-9970-8B10C244D526}" srcOrd="0" destOrd="0" presId="urn:microsoft.com/office/officeart/2005/8/layout/orgChart1"/>
    <dgm:cxn modelId="{B111D31C-1363-4124-ADC6-F31CF52F1898}" type="presOf" srcId="{E5E72DCC-850B-4679-B3DE-694FDD4943F7}" destId="{9CE94FE7-8B7F-4E61-A34B-F3445D1E919B}" srcOrd="0" destOrd="0" presId="urn:microsoft.com/office/officeart/2005/8/layout/orgChart1"/>
    <dgm:cxn modelId="{4F94E484-34C1-4C02-87BA-3235631E19DE}" type="presOf" srcId="{2A51689D-5005-4AA8-A0D9-7519905D644C}" destId="{1A6E95CC-18A3-428F-896B-D7732194F803}" srcOrd="0" destOrd="0" presId="urn:microsoft.com/office/officeart/2005/8/layout/orgChart1"/>
    <dgm:cxn modelId="{8000D533-0C1D-408F-8FDE-1E4A76F35BF2}" type="presOf" srcId="{92A9BC36-A4B0-44A2-9205-5D82CD8C0FD3}" destId="{50727439-C020-4F2F-9919-5D191A1008F1}" srcOrd="0" destOrd="0" presId="urn:microsoft.com/office/officeart/2005/8/layout/orgChart1"/>
    <dgm:cxn modelId="{D2950CBC-83C7-40FC-88E9-102E1E6A90A8}" srcId="{1AF89DAE-4B3E-4524-9FE2-D0D05D3C2E6E}" destId="{8D5979FB-DDF7-474C-9B67-1E5D7C057FD9}" srcOrd="2" destOrd="0" parTransId="{8E2BAFFF-33D4-4C3F-ACCB-EE3F4A1F6455}" sibTransId="{74B32DB7-74C6-41E1-BC7A-26570AFF449A}"/>
    <dgm:cxn modelId="{3DBF5394-FA01-4F4C-90FC-CEDB255FB075}" type="presOf" srcId="{1177F473-3B5E-4385-BF2C-FB9C805FFD69}" destId="{A7686886-A9B0-4C26-AB1A-D664810F212A}" srcOrd="0" destOrd="0" presId="urn:microsoft.com/office/officeart/2005/8/layout/orgChart1"/>
    <dgm:cxn modelId="{C536A25D-7540-4C66-8486-E91803C3564E}" srcId="{F0FFC960-39C7-40F1-AA04-ED6947A68869}" destId="{665BCD1B-80BA-4DD8-97CA-BAEB53DD8A76}" srcOrd="2" destOrd="0" parTransId="{EBA59AFA-6548-4A85-8DBA-5A1DEC9375CB}" sibTransId="{E227157C-9B4C-423D-8002-F4F4AA17E177}"/>
    <dgm:cxn modelId="{7E241793-A905-4FED-A615-06519AE34C52}" srcId="{8D5979FB-DDF7-474C-9B67-1E5D7C057FD9}" destId="{5C91BD4C-34A5-4157-AE50-0AFA6523A13D}" srcOrd="2" destOrd="0" parTransId="{1177F473-3B5E-4385-BF2C-FB9C805FFD69}" sibTransId="{1D27588D-F063-4B42-986E-9A64A24B2BDA}"/>
    <dgm:cxn modelId="{07F6C97F-258B-4424-BFF7-0C8BBE9BA20E}" type="presOf" srcId="{A5EC3E88-1568-4CF5-BE3E-86081F3892F1}" destId="{97067D15-F97F-490C-9245-07707E8A8785}" srcOrd="0" destOrd="0" presId="urn:microsoft.com/office/officeart/2005/8/layout/orgChart1"/>
    <dgm:cxn modelId="{99E23FF9-CD50-47B4-AB41-FBEBE917F96A}" srcId="{F0FFC960-39C7-40F1-AA04-ED6947A68869}" destId="{08B949F7-07E7-4FA9-B94F-B92EA15998F2}" srcOrd="0" destOrd="0" parTransId="{670DD70D-6AAA-497C-A1E0-C6A456C76F74}" sibTransId="{FE6F1CDB-C1D0-4948-895C-0C3C4BB6CC9C}"/>
    <dgm:cxn modelId="{CCCF7EEA-01FE-4184-B43B-F68FEB2305A4}" type="presOf" srcId="{CF4D4878-98D9-4999-9032-3785DD4B399A}" destId="{AB57B3DA-98A0-4B5B-AF74-68D61A27065D}" srcOrd="0" destOrd="0" presId="urn:microsoft.com/office/officeart/2005/8/layout/orgChart1"/>
    <dgm:cxn modelId="{E666752E-1317-4034-9CE2-CC1662F98810}" type="presOf" srcId="{670DD70D-6AAA-497C-A1E0-C6A456C76F74}" destId="{0AEF0AB4-0AA3-47D8-8678-EF754FAC3DFC}" srcOrd="0" destOrd="0" presId="urn:microsoft.com/office/officeart/2005/8/layout/orgChart1"/>
    <dgm:cxn modelId="{F47B8C5D-2542-4351-A31A-7A9E8341F7AA}" type="presOf" srcId="{A5EC3E88-1568-4CF5-BE3E-86081F3892F1}" destId="{69D570C2-65DF-4407-8270-949495958869}" srcOrd="1" destOrd="0" presId="urn:microsoft.com/office/officeart/2005/8/layout/orgChart1"/>
    <dgm:cxn modelId="{BC609E28-6349-4AB3-86FB-C3877636A455}" srcId="{E5E72DCC-850B-4679-B3DE-694FDD4943F7}" destId="{99ED38C4-B80F-456A-A3D4-E9C950502F56}" srcOrd="0" destOrd="0" parTransId="{B00969CC-CF6C-43CD-B55B-5F2403E98479}" sibTransId="{07FA21F3-F969-4943-8928-CB43233BB5B6}"/>
    <dgm:cxn modelId="{33AA370C-FFF3-43FA-8CA8-3B554897A95B}" type="presOf" srcId="{E5E72DCC-850B-4679-B3DE-694FDD4943F7}" destId="{A3123A54-D1C4-4B4B-945C-FB7A179F90F6}" srcOrd="1" destOrd="0" presId="urn:microsoft.com/office/officeart/2005/8/layout/orgChart1"/>
    <dgm:cxn modelId="{BEBBBD9B-B5F4-4623-9F8D-AF8C9C8E1634}" srcId="{E5E72DCC-850B-4679-B3DE-694FDD4943F7}" destId="{E8BC5C95-4DAB-4511-BB30-C7FFFEF5DC75}" srcOrd="2" destOrd="0" parTransId="{A84CE973-0142-4B23-A505-37E0EDE5CBF3}" sibTransId="{21BFF9B1-49C1-4DE6-A5EF-DD6EE82BA65A}"/>
    <dgm:cxn modelId="{70786236-7BAB-402E-8AF7-464FBBA3B93F}" type="presOf" srcId="{A745F798-1CE5-4D58-AF4F-7268840C4FC5}" destId="{D8F8951E-12D9-402C-8430-A2289927CA01}" srcOrd="0" destOrd="0" presId="urn:microsoft.com/office/officeart/2005/8/layout/orgChart1"/>
    <dgm:cxn modelId="{65B8A78B-7B7C-4C3F-A34F-EE291CD1500D}" type="presOf" srcId="{E384AAFA-611C-4A93-AB40-1C6BF4910CD9}" destId="{9C8C9C21-F42A-4ED2-B676-7120A62565E3}" srcOrd="0" destOrd="0" presId="urn:microsoft.com/office/officeart/2005/8/layout/orgChart1"/>
    <dgm:cxn modelId="{B940261D-700E-40A8-9129-D0559C73726E}" type="presOf" srcId="{AB82FA56-F5C0-4569-BE42-B1C41AF6A26B}" destId="{75B1A5CD-4AD1-4CF8-87C6-62C29B48272C}" srcOrd="1" destOrd="0" presId="urn:microsoft.com/office/officeart/2005/8/layout/orgChart1"/>
    <dgm:cxn modelId="{659550A8-383C-4E1E-9C62-724DAAE14DFD}" type="presOf" srcId="{EBA59AFA-6548-4A85-8DBA-5A1DEC9375CB}" destId="{61F1713B-4C74-4E1A-897A-1C1E575EB56D}" srcOrd="0" destOrd="0" presId="urn:microsoft.com/office/officeart/2005/8/layout/orgChart1"/>
    <dgm:cxn modelId="{18B6B762-D2F0-44C9-B064-B9C669BF5622}" type="presOf" srcId="{E8BC5C95-4DAB-4511-BB30-C7FFFEF5DC75}" destId="{61A0DB46-AFC7-4744-AF6E-86046ADF5356}" srcOrd="0" destOrd="0" presId="urn:microsoft.com/office/officeart/2005/8/layout/orgChart1"/>
    <dgm:cxn modelId="{97A8D9E8-7C12-422A-8B66-941E188F699C}" srcId="{F0FFC960-39C7-40F1-AA04-ED6947A68869}" destId="{2A51689D-5005-4AA8-A0D9-7519905D644C}" srcOrd="1" destOrd="0" parTransId="{A745F798-1CE5-4D58-AF4F-7268840C4FC5}" sibTransId="{06EFABB2-17E1-4908-ADC3-5A3FB8666A0F}"/>
    <dgm:cxn modelId="{778266F6-D7EA-4C1E-8A9C-5907DAABC389}" type="presOf" srcId="{F0FFC960-39C7-40F1-AA04-ED6947A68869}" destId="{1528B105-8C3B-4A2F-87C4-E57DEF2CE83F}" srcOrd="0" destOrd="0" presId="urn:microsoft.com/office/officeart/2005/8/layout/orgChart1"/>
    <dgm:cxn modelId="{0CCC9C7E-609A-4313-B678-947E6090EA45}" type="presOf" srcId="{1AF89DAE-4B3E-4524-9FE2-D0D05D3C2E6E}" destId="{0EE90757-1D4B-414E-9216-2D6721A0A882}" srcOrd="1" destOrd="0" presId="urn:microsoft.com/office/officeart/2005/8/layout/orgChart1"/>
    <dgm:cxn modelId="{B99D3246-E296-4EB4-B5C2-84F7414A9617}" type="presOf" srcId="{2A51689D-5005-4AA8-A0D9-7519905D644C}" destId="{599CCB91-7CEE-4D98-BB96-9D32D64D22AF}" srcOrd="1" destOrd="0" presId="urn:microsoft.com/office/officeart/2005/8/layout/orgChart1"/>
    <dgm:cxn modelId="{1123D796-5E26-401C-8509-76F4BD9D2680}" type="presOf" srcId="{E8BC5C95-4DAB-4511-BB30-C7FFFEF5DC75}" destId="{43D6454B-C8A1-454D-9D53-10D73DB2C8E8}" srcOrd="1" destOrd="0" presId="urn:microsoft.com/office/officeart/2005/8/layout/orgChart1"/>
    <dgm:cxn modelId="{20BDD4B1-EFE0-4DAF-8310-4AD85ACE4AB2}" type="presOf" srcId="{6C5A7F6C-CAD4-415D-AFAD-3A8A3DF1A943}" destId="{90A9F61C-823D-4528-B689-A91FB5AB9FF4}" srcOrd="1" destOrd="0" presId="urn:microsoft.com/office/officeart/2005/8/layout/orgChart1"/>
    <dgm:cxn modelId="{37BEAEFB-D8BA-4C0C-82EB-C01969613224}" srcId="{E5E72DCC-850B-4679-B3DE-694FDD4943F7}" destId="{AA1390AB-EF8A-4A73-BCDC-73637E3E4EEE}" srcOrd="1" destOrd="0" parTransId="{D05280F9-48F1-4C0C-95C6-054C668CF5A1}" sibTransId="{9FFFD014-1C51-49D6-99E1-FCCC710E4646}"/>
    <dgm:cxn modelId="{778F2611-F100-4D49-B021-5E5AAAAC15C9}" type="presOf" srcId="{8D5979FB-DDF7-474C-9B67-1E5D7C057FD9}" destId="{1E2103EA-5721-49FB-9148-B87B064C6390}" srcOrd="0" destOrd="0" presId="urn:microsoft.com/office/officeart/2005/8/layout/orgChart1"/>
    <dgm:cxn modelId="{C4A8AD8A-C41B-4F62-9C3E-791327F3A04A}" type="presOf" srcId="{D05280F9-48F1-4C0C-95C6-054C668CF5A1}" destId="{A1DFD28B-7DA6-4E21-9044-888C8482DD46}" srcOrd="0" destOrd="0" presId="urn:microsoft.com/office/officeart/2005/8/layout/orgChart1"/>
    <dgm:cxn modelId="{1BF320E4-A4E8-4417-A302-7697110DAA42}" type="presOf" srcId="{E384AAFA-611C-4A93-AB40-1C6BF4910CD9}" destId="{5AAA799B-723C-469D-9D1A-BA2D3E1E1B56}" srcOrd="1" destOrd="0" presId="urn:microsoft.com/office/officeart/2005/8/layout/orgChart1"/>
    <dgm:cxn modelId="{10879C7A-59CF-49DB-9DE5-7A17206C8677}" type="presOf" srcId="{6C5A7F6C-CAD4-415D-AFAD-3A8A3DF1A943}" destId="{4D2584BF-CEC9-4513-A335-3530992F6FE0}" srcOrd="0" destOrd="0" presId="urn:microsoft.com/office/officeart/2005/8/layout/orgChart1"/>
    <dgm:cxn modelId="{B3B8A052-C00F-46A4-8127-2CBAFBDD5298}" srcId="{1AF89DAE-4B3E-4524-9FE2-D0D05D3C2E6E}" destId="{A5EC3E88-1568-4CF5-BE3E-86081F3892F1}" srcOrd="1" destOrd="0" parTransId="{E5BF3CDA-C9BD-4106-BC49-D9336B96C0E8}" sibTransId="{FDAF7D52-CB1D-4603-811A-33EE686DF8C4}"/>
    <dgm:cxn modelId="{4CABB4CF-E7B9-42F3-9AD1-497143A594C9}" srcId="{A5EC3E88-1568-4CF5-BE3E-86081F3892F1}" destId="{6C5A7F6C-CAD4-415D-AFAD-3A8A3DF1A943}" srcOrd="3" destOrd="0" parTransId="{98A9B051-A1EA-4513-ACC4-63D66248F44D}" sibTransId="{18D65EE3-DBC6-4573-9D6B-65ADBFC3A3F6}"/>
    <dgm:cxn modelId="{FF8F0CE4-3B90-45FE-AD63-641429B43E38}" srcId="{8D5979FB-DDF7-474C-9B67-1E5D7C057FD9}" destId="{26A2EF06-52BA-4947-9B4D-1E904F086288}" srcOrd="3" destOrd="0" parTransId="{1C88A27B-FA48-47D7-9D2B-54E24D5B3FF7}" sibTransId="{6AA76666-9620-4B19-B6FF-0DB30AD8CCFC}"/>
    <dgm:cxn modelId="{672580EE-0C57-499E-AC3D-0EDF065AF379}" type="presOf" srcId="{665BCD1B-80BA-4DD8-97CA-BAEB53DD8A76}" destId="{E57960DA-1D15-47D0-8E69-392AC29BABF2}" srcOrd="1" destOrd="0" presId="urn:microsoft.com/office/officeart/2005/8/layout/orgChart1"/>
    <dgm:cxn modelId="{CB9A7DF9-D603-4A67-B592-5F2F1A445C5E}" type="presOf" srcId="{BCC0BA96-A7FE-46B8-879E-A2DF9CFE382A}" destId="{493977B9-522A-445A-AA6D-55DCEB20A428}" srcOrd="0" destOrd="0" presId="urn:microsoft.com/office/officeart/2005/8/layout/orgChart1"/>
    <dgm:cxn modelId="{EC839816-9644-45F9-9A79-FFE9750C233D}" srcId="{F0FFC960-39C7-40F1-AA04-ED6947A68869}" destId="{C00FAF88-E4E7-4BAF-9ED2-690CF7F89D1C}" srcOrd="3" destOrd="0" parTransId="{747F48EE-3638-4315-AAA6-498F8D76DE6C}" sibTransId="{729F7621-7910-49A5-91C0-261D4CB213D8}"/>
    <dgm:cxn modelId="{BA994CD8-2BD2-4B23-8CD3-131C9AC43B0A}" type="presOf" srcId="{8E2BAFFF-33D4-4C3F-ACCB-EE3F4A1F6455}" destId="{DB87C38A-AACA-4584-B09A-45695CF0BBD3}" srcOrd="0" destOrd="0" presId="urn:microsoft.com/office/officeart/2005/8/layout/orgChart1"/>
    <dgm:cxn modelId="{04EAA728-92EE-4F7C-B647-059F2DC8E5D1}" type="presParOf" srcId="{B50015EA-0E34-499E-9A0C-59790E63D3F2}" destId="{23672936-4111-4864-969A-0A3D4C5B27A6}" srcOrd="0" destOrd="0" presId="urn:microsoft.com/office/officeart/2005/8/layout/orgChart1"/>
    <dgm:cxn modelId="{654701B3-E558-422C-BB9F-04A385A55F66}" type="presParOf" srcId="{23672936-4111-4864-969A-0A3D4C5B27A6}" destId="{1F8AD16F-D547-4C72-BC51-CFC586399C88}" srcOrd="0" destOrd="0" presId="urn:microsoft.com/office/officeart/2005/8/layout/orgChart1"/>
    <dgm:cxn modelId="{B1876AF6-4033-4083-BF96-7CF741CD1536}" type="presParOf" srcId="{1F8AD16F-D547-4C72-BC51-CFC586399C88}" destId="{1763D45B-CE9F-47F5-B94A-62D1B7203902}" srcOrd="0" destOrd="0" presId="urn:microsoft.com/office/officeart/2005/8/layout/orgChart1"/>
    <dgm:cxn modelId="{7B2A7D0C-1505-48CD-AA6C-494D2A99BC65}" type="presParOf" srcId="{1F8AD16F-D547-4C72-BC51-CFC586399C88}" destId="{0EE90757-1D4B-414E-9216-2D6721A0A882}" srcOrd="1" destOrd="0" presId="urn:microsoft.com/office/officeart/2005/8/layout/orgChart1"/>
    <dgm:cxn modelId="{247FA0C1-9510-4C54-883B-5595398201A3}" type="presParOf" srcId="{23672936-4111-4864-969A-0A3D4C5B27A6}" destId="{41395127-F95D-4A5F-8CAD-B351676E83C3}" srcOrd="1" destOrd="0" presId="urn:microsoft.com/office/officeart/2005/8/layout/orgChart1"/>
    <dgm:cxn modelId="{52B1F542-F2C6-4E63-AF3F-1968FFC05AF5}" type="presParOf" srcId="{41395127-F95D-4A5F-8CAD-B351676E83C3}" destId="{51967E0C-25FF-4CE7-A485-24624336830A}" srcOrd="0" destOrd="0" presId="urn:microsoft.com/office/officeart/2005/8/layout/orgChart1"/>
    <dgm:cxn modelId="{CAFA8321-E575-4726-A308-37377F7743B1}" type="presParOf" srcId="{41395127-F95D-4A5F-8CAD-B351676E83C3}" destId="{D3AD6D3F-127F-4018-9678-E9AA94D25798}" srcOrd="1" destOrd="0" presId="urn:microsoft.com/office/officeart/2005/8/layout/orgChart1"/>
    <dgm:cxn modelId="{DB979E5D-4385-4EE0-ACB3-BB0AB806DF9F}" type="presParOf" srcId="{D3AD6D3F-127F-4018-9678-E9AA94D25798}" destId="{28FD576B-29CD-4030-B394-004B3F63A74F}" srcOrd="0" destOrd="0" presId="urn:microsoft.com/office/officeart/2005/8/layout/orgChart1"/>
    <dgm:cxn modelId="{C94EFC62-31A4-4E68-8C39-FF8D989C9AE8}" type="presParOf" srcId="{28FD576B-29CD-4030-B394-004B3F63A74F}" destId="{1528B105-8C3B-4A2F-87C4-E57DEF2CE83F}" srcOrd="0" destOrd="0" presId="urn:microsoft.com/office/officeart/2005/8/layout/orgChart1"/>
    <dgm:cxn modelId="{C1A56DEB-DBEC-4636-BD03-5D44A4D76867}" type="presParOf" srcId="{28FD576B-29CD-4030-B394-004B3F63A74F}" destId="{D8E3E311-F6E0-4981-B923-FB333B7C3654}" srcOrd="1" destOrd="0" presId="urn:microsoft.com/office/officeart/2005/8/layout/orgChart1"/>
    <dgm:cxn modelId="{2288BD95-D857-483F-9390-BCF08F0FCA4D}" type="presParOf" srcId="{D3AD6D3F-127F-4018-9678-E9AA94D25798}" destId="{66C6623E-1E2D-44DD-89C4-8F4B2B868234}" srcOrd="1" destOrd="0" presId="urn:microsoft.com/office/officeart/2005/8/layout/orgChart1"/>
    <dgm:cxn modelId="{F5211485-29BE-40CC-A3E0-8B37FD03817A}" type="presParOf" srcId="{66C6623E-1E2D-44DD-89C4-8F4B2B868234}" destId="{0AEF0AB4-0AA3-47D8-8678-EF754FAC3DFC}" srcOrd="0" destOrd="0" presId="urn:microsoft.com/office/officeart/2005/8/layout/orgChart1"/>
    <dgm:cxn modelId="{9C0AA4FA-F76E-4380-A6B3-9DF1AA9675D4}" type="presParOf" srcId="{66C6623E-1E2D-44DD-89C4-8F4B2B868234}" destId="{4AF4A3EB-AE88-4F91-9229-01C3C30A931E}" srcOrd="1" destOrd="0" presId="urn:microsoft.com/office/officeart/2005/8/layout/orgChart1"/>
    <dgm:cxn modelId="{454C3517-62DA-4356-AEE9-B03DA309398B}" type="presParOf" srcId="{4AF4A3EB-AE88-4F91-9229-01C3C30A931E}" destId="{EF2F8F94-279E-4BA0-9325-76C52B2DF349}" srcOrd="0" destOrd="0" presId="urn:microsoft.com/office/officeart/2005/8/layout/orgChart1"/>
    <dgm:cxn modelId="{03C83FED-9B86-415C-B51B-E565847F5744}" type="presParOf" srcId="{EF2F8F94-279E-4BA0-9325-76C52B2DF349}" destId="{792D6664-0DF1-4EB4-8AB3-2EFAB93D76AB}" srcOrd="0" destOrd="0" presId="urn:microsoft.com/office/officeart/2005/8/layout/orgChart1"/>
    <dgm:cxn modelId="{1F9F32FF-61BE-4BA6-90AE-C29B7023B086}" type="presParOf" srcId="{EF2F8F94-279E-4BA0-9325-76C52B2DF349}" destId="{6CC512EA-8406-4624-BB42-80B2DCD177D4}" srcOrd="1" destOrd="0" presId="urn:microsoft.com/office/officeart/2005/8/layout/orgChart1"/>
    <dgm:cxn modelId="{AD64D73B-8074-46FF-A561-BCC276C8973C}" type="presParOf" srcId="{4AF4A3EB-AE88-4F91-9229-01C3C30A931E}" destId="{6D67C704-7BC3-4493-B191-A299F8248048}" srcOrd="1" destOrd="0" presId="urn:microsoft.com/office/officeart/2005/8/layout/orgChart1"/>
    <dgm:cxn modelId="{0D4EF4AF-3D88-4D9A-9C57-FE36E545700A}" type="presParOf" srcId="{4AF4A3EB-AE88-4F91-9229-01C3C30A931E}" destId="{37D15A23-364A-4BB5-9667-D6FDC308E218}" srcOrd="2" destOrd="0" presId="urn:microsoft.com/office/officeart/2005/8/layout/orgChart1"/>
    <dgm:cxn modelId="{74A99FFC-BCF1-4BBC-9EC7-C61EB429AA85}" type="presParOf" srcId="{66C6623E-1E2D-44DD-89C4-8F4B2B868234}" destId="{D8F8951E-12D9-402C-8430-A2289927CA01}" srcOrd="2" destOrd="0" presId="urn:microsoft.com/office/officeart/2005/8/layout/orgChart1"/>
    <dgm:cxn modelId="{82D6D13B-0F69-45FE-AF8E-FB1DE5CA3FD3}" type="presParOf" srcId="{66C6623E-1E2D-44DD-89C4-8F4B2B868234}" destId="{D4150C4D-5E30-4147-9E36-E0FA79DF2F33}" srcOrd="3" destOrd="0" presId="urn:microsoft.com/office/officeart/2005/8/layout/orgChart1"/>
    <dgm:cxn modelId="{881E9090-693E-40CF-9C50-A93B65A5839F}" type="presParOf" srcId="{D4150C4D-5E30-4147-9E36-E0FA79DF2F33}" destId="{B5CAC3B2-E915-4AF5-A25F-0FF09E5D9E42}" srcOrd="0" destOrd="0" presId="urn:microsoft.com/office/officeart/2005/8/layout/orgChart1"/>
    <dgm:cxn modelId="{56710773-BDCA-41E3-A487-8FFFB0C8B01E}" type="presParOf" srcId="{B5CAC3B2-E915-4AF5-A25F-0FF09E5D9E42}" destId="{1A6E95CC-18A3-428F-896B-D7732194F803}" srcOrd="0" destOrd="0" presId="urn:microsoft.com/office/officeart/2005/8/layout/orgChart1"/>
    <dgm:cxn modelId="{2A334DEB-0961-43B4-AB59-5785E51F805B}" type="presParOf" srcId="{B5CAC3B2-E915-4AF5-A25F-0FF09E5D9E42}" destId="{599CCB91-7CEE-4D98-BB96-9D32D64D22AF}" srcOrd="1" destOrd="0" presId="urn:microsoft.com/office/officeart/2005/8/layout/orgChart1"/>
    <dgm:cxn modelId="{FA5C7942-9728-4708-9947-BF1925DB3836}" type="presParOf" srcId="{D4150C4D-5E30-4147-9E36-E0FA79DF2F33}" destId="{F3CE379B-0560-42EA-A4A4-C08CAA80F5B1}" srcOrd="1" destOrd="0" presId="urn:microsoft.com/office/officeart/2005/8/layout/orgChart1"/>
    <dgm:cxn modelId="{D7DCA9BC-CD5B-46FC-93DB-FC770C45EC08}" type="presParOf" srcId="{D4150C4D-5E30-4147-9E36-E0FA79DF2F33}" destId="{876F9B23-ACDD-45F4-AA9C-5F298D0FBFDB}" srcOrd="2" destOrd="0" presId="urn:microsoft.com/office/officeart/2005/8/layout/orgChart1"/>
    <dgm:cxn modelId="{961075F1-A056-4BDE-929B-713CF58A986D}" type="presParOf" srcId="{66C6623E-1E2D-44DD-89C4-8F4B2B868234}" destId="{61F1713B-4C74-4E1A-897A-1C1E575EB56D}" srcOrd="4" destOrd="0" presId="urn:microsoft.com/office/officeart/2005/8/layout/orgChart1"/>
    <dgm:cxn modelId="{8827C573-ED60-4727-BF8C-9FC9C10FF3AC}" type="presParOf" srcId="{66C6623E-1E2D-44DD-89C4-8F4B2B868234}" destId="{DC877A6F-DF0A-4B23-BD6D-6DF88DAD9F12}" srcOrd="5" destOrd="0" presId="urn:microsoft.com/office/officeart/2005/8/layout/orgChart1"/>
    <dgm:cxn modelId="{03F4B9FD-8D6C-47C1-975A-3E6ECB44D63B}" type="presParOf" srcId="{DC877A6F-DF0A-4B23-BD6D-6DF88DAD9F12}" destId="{62A5593A-04AC-412E-95DC-4A820914B66A}" srcOrd="0" destOrd="0" presId="urn:microsoft.com/office/officeart/2005/8/layout/orgChart1"/>
    <dgm:cxn modelId="{60DEF181-A61A-4E09-839C-6B60B2BC5133}" type="presParOf" srcId="{62A5593A-04AC-412E-95DC-4A820914B66A}" destId="{09E98C2D-AFB8-48F2-BC75-8C4F8D04C88D}" srcOrd="0" destOrd="0" presId="urn:microsoft.com/office/officeart/2005/8/layout/orgChart1"/>
    <dgm:cxn modelId="{04EF808C-A83F-490E-B2B6-C5E12AAE7BB3}" type="presParOf" srcId="{62A5593A-04AC-412E-95DC-4A820914B66A}" destId="{E57960DA-1D15-47D0-8E69-392AC29BABF2}" srcOrd="1" destOrd="0" presId="urn:microsoft.com/office/officeart/2005/8/layout/orgChart1"/>
    <dgm:cxn modelId="{61E01E04-CD74-4364-B45A-257E10DF088D}" type="presParOf" srcId="{DC877A6F-DF0A-4B23-BD6D-6DF88DAD9F12}" destId="{018F225C-ED28-4CB9-AD4E-1FE205C299DB}" srcOrd="1" destOrd="0" presId="urn:microsoft.com/office/officeart/2005/8/layout/orgChart1"/>
    <dgm:cxn modelId="{ABF57CF5-4B4C-479E-BDC5-8651AAF61502}" type="presParOf" srcId="{DC877A6F-DF0A-4B23-BD6D-6DF88DAD9F12}" destId="{8C54C57C-F893-48D8-8633-FF0FD1A71A68}" srcOrd="2" destOrd="0" presId="urn:microsoft.com/office/officeart/2005/8/layout/orgChart1"/>
    <dgm:cxn modelId="{A10358B8-ED47-4E1C-8EE5-1B44899CD9CE}" type="presParOf" srcId="{66C6623E-1E2D-44DD-89C4-8F4B2B868234}" destId="{4A8CA576-19A0-41E3-9231-3D294DDB4CD3}" srcOrd="6" destOrd="0" presId="urn:microsoft.com/office/officeart/2005/8/layout/orgChart1"/>
    <dgm:cxn modelId="{F07C7A4B-E534-4346-8702-85EC9D6529D4}" type="presParOf" srcId="{66C6623E-1E2D-44DD-89C4-8F4B2B868234}" destId="{0E7D2339-DC7D-4F80-8C92-2B6F22871E03}" srcOrd="7" destOrd="0" presId="urn:microsoft.com/office/officeart/2005/8/layout/orgChart1"/>
    <dgm:cxn modelId="{1C7BEE8A-0CF3-4802-A4B3-3838F5960A75}" type="presParOf" srcId="{0E7D2339-DC7D-4F80-8C92-2B6F22871E03}" destId="{C081B5BA-F9A0-4FAE-BBC5-E9124DEEAF9C}" srcOrd="0" destOrd="0" presId="urn:microsoft.com/office/officeart/2005/8/layout/orgChart1"/>
    <dgm:cxn modelId="{ED241C19-0B8D-4B30-8EBE-B464447B8498}" type="presParOf" srcId="{C081B5BA-F9A0-4FAE-BBC5-E9124DEEAF9C}" destId="{1D5346C3-712D-40B0-A740-94E1A28023DC}" srcOrd="0" destOrd="0" presId="urn:microsoft.com/office/officeart/2005/8/layout/orgChart1"/>
    <dgm:cxn modelId="{6F71D592-AAC2-459C-ABCB-6FAA3502091B}" type="presParOf" srcId="{C081B5BA-F9A0-4FAE-BBC5-E9124DEEAF9C}" destId="{34314766-7FF6-4AD8-BF0F-374582B2ADB5}" srcOrd="1" destOrd="0" presId="urn:microsoft.com/office/officeart/2005/8/layout/orgChart1"/>
    <dgm:cxn modelId="{97369DD2-A428-4135-8367-2C962AC8DB69}" type="presParOf" srcId="{0E7D2339-DC7D-4F80-8C92-2B6F22871E03}" destId="{CBABF057-0835-4F9E-990D-BED18C626CE5}" srcOrd="1" destOrd="0" presId="urn:microsoft.com/office/officeart/2005/8/layout/orgChart1"/>
    <dgm:cxn modelId="{CAC949FC-6A9A-44BC-A27B-845B4A7B4708}" type="presParOf" srcId="{0E7D2339-DC7D-4F80-8C92-2B6F22871E03}" destId="{0E634B12-4DAA-4802-9CE2-86E1CC0822A8}" srcOrd="2" destOrd="0" presId="urn:microsoft.com/office/officeart/2005/8/layout/orgChart1"/>
    <dgm:cxn modelId="{00682640-C13E-4196-9953-8D01D79296A2}" type="presParOf" srcId="{D3AD6D3F-127F-4018-9678-E9AA94D25798}" destId="{8105EBBC-BC34-4735-9025-43AAAD4A0352}" srcOrd="2" destOrd="0" presId="urn:microsoft.com/office/officeart/2005/8/layout/orgChart1"/>
    <dgm:cxn modelId="{D2830A52-371E-44E4-9CF2-EA5D6736C7DB}" type="presParOf" srcId="{41395127-F95D-4A5F-8CAD-B351676E83C3}" destId="{31C66832-E998-4C38-8E5B-BB91FD2C3144}" srcOrd="2" destOrd="0" presId="urn:microsoft.com/office/officeart/2005/8/layout/orgChart1"/>
    <dgm:cxn modelId="{04EB7268-631C-4BD3-8837-82EF1A56FC38}" type="presParOf" srcId="{41395127-F95D-4A5F-8CAD-B351676E83C3}" destId="{FB0F8754-00B5-4CF5-A952-D7864739A29E}" srcOrd="3" destOrd="0" presId="urn:microsoft.com/office/officeart/2005/8/layout/orgChart1"/>
    <dgm:cxn modelId="{EE2F7612-F439-4D24-B078-ABAA63EE477C}" type="presParOf" srcId="{FB0F8754-00B5-4CF5-A952-D7864739A29E}" destId="{4AC939B5-DC01-432E-B359-DFD041809691}" srcOrd="0" destOrd="0" presId="urn:microsoft.com/office/officeart/2005/8/layout/orgChart1"/>
    <dgm:cxn modelId="{079A300E-B6CF-42D7-8A8D-751C171C0C5E}" type="presParOf" srcId="{4AC939B5-DC01-432E-B359-DFD041809691}" destId="{97067D15-F97F-490C-9245-07707E8A8785}" srcOrd="0" destOrd="0" presId="urn:microsoft.com/office/officeart/2005/8/layout/orgChart1"/>
    <dgm:cxn modelId="{3ADCBFFF-7DC9-4980-8E5C-8CA8EA9C8FF1}" type="presParOf" srcId="{4AC939B5-DC01-432E-B359-DFD041809691}" destId="{69D570C2-65DF-4407-8270-949495958869}" srcOrd="1" destOrd="0" presId="urn:microsoft.com/office/officeart/2005/8/layout/orgChart1"/>
    <dgm:cxn modelId="{7509A72E-8978-4D11-B905-CE05580B4651}" type="presParOf" srcId="{FB0F8754-00B5-4CF5-A952-D7864739A29E}" destId="{14124F62-8E25-473B-845A-C9BE3DDCB39F}" srcOrd="1" destOrd="0" presId="urn:microsoft.com/office/officeart/2005/8/layout/orgChart1"/>
    <dgm:cxn modelId="{8B7536BA-D9D6-4FF1-8125-71E3FBCEBCD9}" type="presParOf" srcId="{14124F62-8E25-473B-845A-C9BE3DDCB39F}" destId="{D2E7D41F-BD53-4BAE-9A70-A1913831CA66}" srcOrd="0" destOrd="0" presId="urn:microsoft.com/office/officeart/2005/8/layout/orgChart1"/>
    <dgm:cxn modelId="{E68ED287-2CD3-4E17-8D18-C9AD24E3CE48}" type="presParOf" srcId="{14124F62-8E25-473B-845A-C9BE3DDCB39F}" destId="{06B277F8-B562-47AE-9058-6C964B9FF01C}" srcOrd="1" destOrd="0" presId="urn:microsoft.com/office/officeart/2005/8/layout/orgChart1"/>
    <dgm:cxn modelId="{86DD0FAA-003A-416F-8367-17A3881857CC}" type="presParOf" srcId="{06B277F8-B562-47AE-9058-6C964B9FF01C}" destId="{9BECB19B-369D-46C0-81A1-01150BD63932}" srcOrd="0" destOrd="0" presId="urn:microsoft.com/office/officeart/2005/8/layout/orgChart1"/>
    <dgm:cxn modelId="{1409F852-58BF-45D0-BA9F-A706692CBE65}" type="presParOf" srcId="{9BECB19B-369D-46C0-81A1-01150BD63932}" destId="{AB57B3DA-98A0-4B5B-AF74-68D61A27065D}" srcOrd="0" destOrd="0" presId="urn:microsoft.com/office/officeart/2005/8/layout/orgChart1"/>
    <dgm:cxn modelId="{8650B5F1-A598-4CBD-B5CE-E6776B3EBA95}" type="presParOf" srcId="{9BECB19B-369D-46C0-81A1-01150BD63932}" destId="{F0FDDC71-E0C3-4E67-B5FB-81621B47DCD9}" srcOrd="1" destOrd="0" presId="urn:microsoft.com/office/officeart/2005/8/layout/orgChart1"/>
    <dgm:cxn modelId="{70F2DE29-BE62-4FE3-987D-B8F01297C175}" type="presParOf" srcId="{06B277F8-B562-47AE-9058-6C964B9FF01C}" destId="{3ACEB8B0-4B9C-4090-A0F9-BA45DF954718}" srcOrd="1" destOrd="0" presId="urn:microsoft.com/office/officeart/2005/8/layout/orgChart1"/>
    <dgm:cxn modelId="{500F7837-E1D9-4C39-886B-1DF8FA2B971B}" type="presParOf" srcId="{06B277F8-B562-47AE-9058-6C964B9FF01C}" destId="{E9870EEA-865D-4139-BEE6-EA756F94D35F}" srcOrd="2" destOrd="0" presId="urn:microsoft.com/office/officeart/2005/8/layout/orgChart1"/>
    <dgm:cxn modelId="{5368B8ED-089A-4147-9817-8F97B9AE87FA}" type="presParOf" srcId="{14124F62-8E25-473B-845A-C9BE3DDCB39F}" destId="{493977B9-522A-445A-AA6D-55DCEB20A428}" srcOrd="2" destOrd="0" presId="urn:microsoft.com/office/officeart/2005/8/layout/orgChart1"/>
    <dgm:cxn modelId="{C27E2394-87C5-4A7F-A065-42B69B817FEE}" type="presParOf" srcId="{14124F62-8E25-473B-845A-C9BE3DDCB39F}" destId="{EAB45BA5-3A10-4C1D-8A40-12FB5BA462F1}" srcOrd="3" destOrd="0" presId="urn:microsoft.com/office/officeart/2005/8/layout/orgChart1"/>
    <dgm:cxn modelId="{8338C2D6-8BE3-4667-A0E3-8CEA51D9395E}" type="presParOf" srcId="{EAB45BA5-3A10-4C1D-8A40-12FB5BA462F1}" destId="{3E3B58F4-2C61-41B4-BE6B-9BDE62D75387}" srcOrd="0" destOrd="0" presId="urn:microsoft.com/office/officeart/2005/8/layout/orgChart1"/>
    <dgm:cxn modelId="{D688A1A5-503D-40EA-BB50-4346F74C2C8D}" type="presParOf" srcId="{3E3B58F4-2C61-41B4-BE6B-9BDE62D75387}" destId="{9C8C9C21-F42A-4ED2-B676-7120A62565E3}" srcOrd="0" destOrd="0" presId="urn:microsoft.com/office/officeart/2005/8/layout/orgChart1"/>
    <dgm:cxn modelId="{DC42406F-AC4C-4DE2-9114-4835B3A8D32D}" type="presParOf" srcId="{3E3B58F4-2C61-41B4-BE6B-9BDE62D75387}" destId="{5AAA799B-723C-469D-9D1A-BA2D3E1E1B56}" srcOrd="1" destOrd="0" presId="urn:microsoft.com/office/officeart/2005/8/layout/orgChart1"/>
    <dgm:cxn modelId="{99FB7BAB-AB56-4343-BAA7-1C3BD3D16049}" type="presParOf" srcId="{EAB45BA5-3A10-4C1D-8A40-12FB5BA462F1}" destId="{B71118D6-64D7-4ABF-B656-978EFF98327F}" srcOrd="1" destOrd="0" presId="urn:microsoft.com/office/officeart/2005/8/layout/orgChart1"/>
    <dgm:cxn modelId="{49153FDA-28EA-4F23-B8EF-DF25BB9CC362}" type="presParOf" srcId="{EAB45BA5-3A10-4C1D-8A40-12FB5BA462F1}" destId="{BBAA23DA-A4DA-4F7C-BC02-C4678927EF50}" srcOrd="2" destOrd="0" presId="urn:microsoft.com/office/officeart/2005/8/layout/orgChart1"/>
    <dgm:cxn modelId="{2FF7A02B-FCBF-4C35-8FCB-916EDC61E26F}" type="presParOf" srcId="{14124F62-8E25-473B-845A-C9BE3DDCB39F}" destId="{67430E4C-E4E8-4DB2-85F7-1E56EE97D825}" srcOrd="4" destOrd="0" presId="urn:microsoft.com/office/officeart/2005/8/layout/orgChart1"/>
    <dgm:cxn modelId="{6AB1DECA-F818-4258-861B-EB0F33404BB9}" type="presParOf" srcId="{14124F62-8E25-473B-845A-C9BE3DDCB39F}" destId="{B2CEEA3C-5B01-4393-8906-A33752D5DBDE}" srcOrd="5" destOrd="0" presId="urn:microsoft.com/office/officeart/2005/8/layout/orgChart1"/>
    <dgm:cxn modelId="{EED0AFE1-68F8-495D-B9A9-1531C4F9001E}" type="presParOf" srcId="{B2CEEA3C-5B01-4393-8906-A33752D5DBDE}" destId="{7059A2F9-DE86-4637-AC9E-20976C21DE41}" srcOrd="0" destOrd="0" presId="urn:microsoft.com/office/officeart/2005/8/layout/orgChart1"/>
    <dgm:cxn modelId="{0A376FBB-AA16-42F4-A0BF-1346CC535B0F}" type="presParOf" srcId="{7059A2F9-DE86-4637-AC9E-20976C21DE41}" destId="{DB3B2D35-930D-44DC-B689-B5BD249E01D6}" srcOrd="0" destOrd="0" presId="urn:microsoft.com/office/officeart/2005/8/layout/orgChart1"/>
    <dgm:cxn modelId="{A3339043-8162-461C-9843-85898348DC62}" type="presParOf" srcId="{7059A2F9-DE86-4637-AC9E-20976C21DE41}" destId="{75B1A5CD-4AD1-4CF8-87C6-62C29B48272C}" srcOrd="1" destOrd="0" presId="urn:microsoft.com/office/officeart/2005/8/layout/orgChart1"/>
    <dgm:cxn modelId="{E241FCAD-118F-4850-82D8-CCAB6227F29B}" type="presParOf" srcId="{B2CEEA3C-5B01-4393-8906-A33752D5DBDE}" destId="{D4D49F3F-B3DA-4825-8957-38C3A5E5C4C3}" srcOrd="1" destOrd="0" presId="urn:microsoft.com/office/officeart/2005/8/layout/orgChart1"/>
    <dgm:cxn modelId="{B801365C-7865-4CF8-806E-0F1751FB6897}" type="presParOf" srcId="{B2CEEA3C-5B01-4393-8906-A33752D5DBDE}" destId="{F7E063D0-1E07-4863-8EA8-9A02168DC4FA}" srcOrd="2" destOrd="0" presId="urn:microsoft.com/office/officeart/2005/8/layout/orgChart1"/>
    <dgm:cxn modelId="{D520C5B2-DA13-4387-874A-FC436F626DCE}" type="presParOf" srcId="{14124F62-8E25-473B-845A-C9BE3DDCB39F}" destId="{CFCB52CB-00A5-4E05-8A6F-284E4A1B63EA}" srcOrd="6" destOrd="0" presId="urn:microsoft.com/office/officeart/2005/8/layout/orgChart1"/>
    <dgm:cxn modelId="{89D84D2D-BC39-432D-B53F-120148ED0C89}" type="presParOf" srcId="{14124F62-8E25-473B-845A-C9BE3DDCB39F}" destId="{1D4DF8DD-05CF-4603-8008-1C00992DA407}" srcOrd="7" destOrd="0" presId="urn:microsoft.com/office/officeart/2005/8/layout/orgChart1"/>
    <dgm:cxn modelId="{3314342B-27C1-4749-9C9E-6D441F16EB51}" type="presParOf" srcId="{1D4DF8DD-05CF-4603-8008-1C00992DA407}" destId="{10309A10-6F34-49B5-976B-B93565ED9DF3}" srcOrd="0" destOrd="0" presId="urn:microsoft.com/office/officeart/2005/8/layout/orgChart1"/>
    <dgm:cxn modelId="{2C5FF345-4251-4AF0-A31E-6B3678D3555F}" type="presParOf" srcId="{10309A10-6F34-49B5-976B-B93565ED9DF3}" destId="{4D2584BF-CEC9-4513-A335-3530992F6FE0}" srcOrd="0" destOrd="0" presId="urn:microsoft.com/office/officeart/2005/8/layout/orgChart1"/>
    <dgm:cxn modelId="{100E0097-1780-4758-A05C-422440FF8BAF}" type="presParOf" srcId="{10309A10-6F34-49B5-976B-B93565ED9DF3}" destId="{90A9F61C-823D-4528-B689-A91FB5AB9FF4}" srcOrd="1" destOrd="0" presId="urn:microsoft.com/office/officeart/2005/8/layout/orgChart1"/>
    <dgm:cxn modelId="{4216549F-F435-4FF2-930B-24FD6E296A9C}" type="presParOf" srcId="{1D4DF8DD-05CF-4603-8008-1C00992DA407}" destId="{EDCD7984-3EE5-4695-A055-3D5B033195E8}" srcOrd="1" destOrd="0" presId="urn:microsoft.com/office/officeart/2005/8/layout/orgChart1"/>
    <dgm:cxn modelId="{C74D6EBF-407D-443C-A012-50E2156EA4D9}" type="presParOf" srcId="{1D4DF8DD-05CF-4603-8008-1C00992DA407}" destId="{6E3380CD-2479-4AA2-897A-ED8DBDE4D8C2}" srcOrd="2" destOrd="0" presId="urn:microsoft.com/office/officeart/2005/8/layout/orgChart1"/>
    <dgm:cxn modelId="{09A7A7E5-0002-46E5-9463-BC7F93F71BA3}" type="presParOf" srcId="{FB0F8754-00B5-4CF5-A952-D7864739A29E}" destId="{7938EF5D-E76A-40C1-816C-D1A384EE9AAA}" srcOrd="2" destOrd="0" presId="urn:microsoft.com/office/officeart/2005/8/layout/orgChart1"/>
    <dgm:cxn modelId="{D0ED74EF-C36D-4AE9-89F3-7E11EDD31815}" type="presParOf" srcId="{41395127-F95D-4A5F-8CAD-B351676E83C3}" destId="{DB87C38A-AACA-4584-B09A-45695CF0BBD3}" srcOrd="4" destOrd="0" presId="urn:microsoft.com/office/officeart/2005/8/layout/orgChart1"/>
    <dgm:cxn modelId="{BD953B2C-CB01-46C2-980E-2C681113302B}" type="presParOf" srcId="{41395127-F95D-4A5F-8CAD-B351676E83C3}" destId="{8B9ED536-9456-41AF-A515-10A887E4EFEB}" srcOrd="5" destOrd="0" presId="urn:microsoft.com/office/officeart/2005/8/layout/orgChart1"/>
    <dgm:cxn modelId="{87669532-ADE6-451D-ADD3-1731BF654249}" type="presParOf" srcId="{8B9ED536-9456-41AF-A515-10A887E4EFEB}" destId="{A0331388-D32E-4253-8DFB-826717D897A7}" srcOrd="0" destOrd="0" presId="urn:microsoft.com/office/officeart/2005/8/layout/orgChart1"/>
    <dgm:cxn modelId="{666F271E-5AFC-4BA1-B278-0D79D89ACE51}" type="presParOf" srcId="{A0331388-D32E-4253-8DFB-826717D897A7}" destId="{1E2103EA-5721-49FB-9148-B87B064C6390}" srcOrd="0" destOrd="0" presId="urn:microsoft.com/office/officeart/2005/8/layout/orgChart1"/>
    <dgm:cxn modelId="{A5B5301D-1B0E-482B-BAD2-9CEC59A5C3E4}" type="presParOf" srcId="{A0331388-D32E-4253-8DFB-826717D897A7}" destId="{CA901E30-26BC-4850-9C8B-CA4242B3759F}" srcOrd="1" destOrd="0" presId="urn:microsoft.com/office/officeart/2005/8/layout/orgChart1"/>
    <dgm:cxn modelId="{9F1672C4-0ACE-4DCF-9646-F6137EE17B5F}" type="presParOf" srcId="{8B9ED536-9456-41AF-A515-10A887E4EFEB}" destId="{B9943323-E237-4679-8BC8-444688E524CB}" srcOrd="1" destOrd="0" presId="urn:microsoft.com/office/officeart/2005/8/layout/orgChart1"/>
    <dgm:cxn modelId="{B7E17995-6C73-4D88-83B5-76920E56ECDB}" type="presParOf" srcId="{B9943323-E237-4679-8BC8-444688E524CB}" destId="{50727439-C020-4F2F-9919-5D191A1008F1}" srcOrd="0" destOrd="0" presId="urn:microsoft.com/office/officeart/2005/8/layout/orgChart1"/>
    <dgm:cxn modelId="{933417A4-EDF5-4238-B118-43FBADA6AA94}" type="presParOf" srcId="{B9943323-E237-4679-8BC8-444688E524CB}" destId="{CD7BEACA-6B78-41BB-BF6A-A7B48969F84B}" srcOrd="1" destOrd="0" presId="urn:microsoft.com/office/officeart/2005/8/layout/orgChart1"/>
    <dgm:cxn modelId="{13F98678-44EB-4945-BA10-E225D2C644FE}" type="presParOf" srcId="{CD7BEACA-6B78-41BB-BF6A-A7B48969F84B}" destId="{58AF2921-D858-4EA2-992C-227EF8E827B0}" srcOrd="0" destOrd="0" presId="urn:microsoft.com/office/officeart/2005/8/layout/orgChart1"/>
    <dgm:cxn modelId="{9F59329F-16D4-4B40-AB61-E8F0685381DB}" type="presParOf" srcId="{58AF2921-D858-4EA2-992C-227EF8E827B0}" destId="{31E26B02-EBB8-4C2E-82AE-A11AA8386633}" srcOrd="0" destOrd="0" presId="urn:microsoft.com/office/officeart/2005/8/layout/orgChart1"/>
    <dgm:cxn modelId="{2F98A673-0CBE-4295-AC2B-01F7D4141053}" type="presParOf" srcId="{58AF2921-D858-4EA2-992C-227EF8E827B0}" destId="{1F72A0AC-2C74-4EB2-BF16-743143310537}" srcOrd="1" destOrd="0" presId="urn:microsoft.com/office/officeart/2005/8/layout/orgChart1"/>
    <dgm:cxn modelId="{09E84CB1-330F-4647-A7A8-9F9E4F1D6481}" type="presParOf" srcId="{CD7BEACA-6B78-41BB-BF6A-A7B48969F84B}" destId="{84353325-9D67-4DE3-ABE4-1C79696F8AFA}" srcOrd="1" destOrd="0" presId="urn:microsoft.com/office/officeart/2005/8/layout/orgChart1"/>
    <dgm:cxn modelId="{E6BDFEE2-384F-43AE-8EA8-DE17A4B1D2F0}" type="presParOf" srcId="{CD7BEACA-6B78-41BB-BF6A-A7B48969F84B}" destId="{DDDC5C7E-3DC7-4029-98B9-8A193F67D6D7}" srcOrd="2" destOrd="0" presId="urn:microsoft.com/office/officeart/2005/8/layout/orgChart1"/>
    <dgm:cxn modelId="{7084A804-379E-4CC9-A06B-17E52806BB08}" type="presParOf" srcId="{B9943323-E237-4679-8BC8-444688E524CB}" destId="{23DE5540-4282-4D24-9204-51BA97A5397D}" srcOrd="2" destOrd="0" presId="urn:microsoft.com/office/officeart/2005/8/layout/orgChart1"/>
    <dgm:cxn modelId="{DFCDC8DA-962D-4DEE-AEB6-FE7CF071B77D}" type="presParOf" srcId="{B9943323-E237-4679-8BC8-444688E524CB}" destId="{A87BBD8A-9B7F-4EF0-8D1E-815AE2A2FD91}" srcOrd="3" destOrd="0" presId="urn:microsoft.com/office/officeart/2005/8/layout/orgChart1"/>
    <dgm:cxn modelId="{8C255D65-588C-4C16-BF95-4CA95C2051A6}" type="presParOf" srcId="{A87BBD8A-9B7F-4EF0-8D1E-815AE2A2FD91}" destId="{9A500999-107B-48CF-8A2E-499DBCF5EF72}" srcOrd="0" destOrd="0" presId="urn:microsoft.com/office/officeart/2005/8/layout/orgChart1"/>
    <dgm:cxn modelId="{4DC336D3-A54C-4410-9FF4-0A2C474564B8}" type="presParOf" srcId="{9A500999-107B-48CF-8A2E-499DBCF5EF72}" destId="{248A42FC-99B4-4DC4-8610-130F1034DAE2}" srcOrd="0" destOrd="0" presId="urn:microsoft.com/office/officeart/2005/8/layout/orgChart1"/>
    <dgm:cxn modelId="{7E27F708-CF2E-45B1-A8A8-F441C271FA3A}" type="presParOf" srcId="{9A500999-107B-48CF-8A2E-499DBCF5EF72}" destId="{F98A3651-523A-4BDD-B8CE-3588B56209B6}" srcOrd="1" destOrd="0" presId="urn:microsoft.com/office/officeart/2005/8/layout/orgChart1"/>
    <dgm:cxn modelId="{96CD7B3C-4676-412E-8292-1D3EDFF7C31A}" type="presParOf" srcId="{A87BBD8A-9B7F-4EF0-8D1E-815AE2A2FD91}" destId="{1981DF70-0CC1-41D9-A2CF-63C3D3C34158}" srcOrd="1" destOrd="0" presId="urn:microsoft.com/office/officeart/2005/8/layout/orgChart1"/>
    <dgm:cxn modelId="{913FBB5E-3940-42CB-8DBC-085168222049}" type="presParOf" srcId="{A87BBD8A-9B7F-4EF0-8D1E-815AE2A2FD91}" destId="{2FC25FA8-91F0-4272-A617-B4D4C99EBC09}" srcOrd="2" destOrd="0" presId="urn:microsoft.com/office/officeart/2005/8/layout/orgChart1"/>
    <dgm:cxn modelId="{AA672A37-B717-4AD4-A2BC-646C9996C97C}" type="presParOf" srcId="{B9943323-E237-4679-8BC8-444688E524CB}" destId="{A7686886-A9B0-4C26-AB1A-D664810F212A}" srcOrd="4" destOrd="0" presId="urn:microsoft.com/office/officeart/2005/8/layout/orgChart1"/>
    <dgm:cxn modelId="{13BD2A0E-C7A8-411F-92F7-92371AF718E3}" type="presParOf" srcId="{B9943323-E237-4679-8BC8-444688E524CB}" destId="{1A355AD2-8C5E-4C28-8E13-7F2290D78408}" srcOrd="5" destOrd="0" presId="urn:microsoft.com/office/officeart/2005/8/layout/orgChart1"/>
    <dgm:cxn modelId="{DBBA17AC-424F-441D-A895-1ABF69331DCC}" type="presParOf" srcId="{1A355AD2-8C5E-4C28-8E13-7F2290D78408}" destId="{E3E07CE0-2D7A-4ED9-9837-6CBEEF410F0D}" srcOrd="0" destOrd="0" presId="urn:microsoft.com/office/officeart/2005/8/layout/orgChart1"/>
    <dgm:cxn modelId="{CCB09EB1-77C6-4D3A-81E7-7521D177BAA9}" type="presParOf" srcId="{E3E07CE0-2D7A-4ED9-9837-6CBEEF410F0D}" destId="{E7A7A9F8-D0DA-4EDA-9337-0B7862AFE091}" srcOrd="0" destOrd="0" presId="urn:microsoft.com/office/officeart/2005/8/layout/orgChart1"/>
    <dgm:cxn modelId="{CA4E95C9-C638-4AEF-A595-72C1267D209A}" type="presParOf" srcId="{E3E07CE0-2D7A-4ED9-9837-6CBEEF410F0D}" destId="{FA1C541D-418F-433C-A850-009B61A8E939}" srcOrd="1" destOrd="0" presId="urn:microsoft.com/office/officeart/2005/8/layout/orgChart1"/>
    <dgm:cxn modelId="{ADB90D73-5C0E-4AD2-A19E-DB13E6AD1975}" type="presParOf" srcId="{1A355AD2-8C5E-4C28-8E13-7F2290D78408}" destId="{EB8A9539-4DAE-4035-A557-1C7EFADAEFC9}" srcOrd="1" destOrd="0" presId="urn:microsoft.com/office/officeart/2005/8/layout/orgChart1"/>
    <dgm:cxn modelId="{48665486-A89B-44C0-88F2-48AFB89E8453}" type="presParOf" srcId="{1A355AD2-8C5E-4C28-8E13-7F2290D78408}" destId="{45E81156-D31B-4730-A8BD-D914DEB4C8BE}" srcOrd="2" destOrd="0" presId="urn:microsoft.com/office/officeart/2005/8/layout/orgChart1"/>
    <dgm:cxn modelId="{18D3B626-ABF5-4BE9-97CA-04ACE1088629}" type="presParOf" srcId="{B9943323-E237-4679-8BC8-444688E524CB}" destId="{1D214886-688C-4502-A5C3-71DD4ED0B7A9}" srcOrd="6" destOrd="0" presId="urn:microsoft.com/office/officeart/2005/8/layout/orgChart1"/>
    <dgm:cxn modelId="{88176ADE-C2D4-4E29-BCEE-5DEFBA3DE91E}" type="presParOf" srcId="{B9943323-E237-4679-8BC8-444688E524CB}" destId="{DD187D23-4DE1-4835-88FA-EB2F35F34BD1}" srcOrd="7" destOrd="0" presId="urn:microsoft.com/office/officeart/2005/8/layout/orgChart1"/>
    <dgm:cxn modelId="{2B532C36-7170-46FE-8A56-72583F40A9BC}" type="presParOf" srcId="{DD187D23-4DE1-4835-88FA-EB2F35F34BD1}" destId="{37F06BBF-900E-4144-A1F1-756DA8C54D53}" srcOrd="0" destOrd="0" presId="urn:microsoft.com/office/officeart/2005/8/layout/orgChart1"/>
    <dgm:cxn modelId="{72A15DA3-3852-47D2-A635-491BBD37C020}" type="presParOf" srcId="{37F06BBF-900E-4144-A1F1-756DA8C54D53}" destId="{9706DE59-AE41-4730-A8D5-28A63E5FF75C}" srcOrd="0" destOrd="0" presId="urn:microsoft.com/office/officeart/2005/8/layout/orgChart1"/>
    <dgm:cxn modelId="{74DA9817-6601-4512-89E8-BDB33709CCC2}" type="presParOf" srcId="{37F06BBF-900E-4144-A1F1-756DA8C54D53}" destId="{87F18C08-010C-44BA-9A7B-9B601BE26726}" srcOrd="1" destOrd="0" presId="urn:microsoft.com/office/officeart/2005/8/layout/orgChart1"/>
    <dgm:cxn modelId="{1294EE1A-9136-4A68-A045-64BCBC92A8D9}" type="presParOf" srcId="{DD187D23-4DE1-4835-88FA-EB2F35F34BD1}" destId="{FDF18228-ACAD-467B-B0D2-D0721F5A482F}" srcOrd="1" destOrd="0" presId="urn:microsoft.com/office/officeart/2005/8/layout/orgChart1"/>
    <dgm:cxn modelId="{3C1B32D0-0C86-4EA3-A1CC-183DCF188BF9}" type="presParOf" srcId="{DD187D23-4DE1-4835-88FA-EB2F35F34BD1}" destId="{4E95730B-9824-4B20-A6D3-813058E79692}" srcOrd="2" destOrd="0" presId="urn:microsoft.com/office/officeart/2005/8/layout/orgChart1"/>
    <dgm:cxn modelId="{5C6449FC-10D7-4048-8CE7-ED7FCE3265E4}" type="presParOf" srcId="{8B9ED536-9456-41AF-A515-10A887E4EFEB}" destId="{5B4E7E59-0BCA-4E26-9F3E-2E8D95E422B9}" srcOrd="2" destOrd="0" presId="urn:microsoft.com/office/officeart/2005/8/layout/orgChart1"/>
    <dgm:cxn modelId="{92924E04-A05B-46EE-90EE-B8CA341F731D}" type="presParOf" srcId="{41395127-F95D-4A5F-8CAD-B351676E83C3}" destId="{09FF5459-4067-4A8B-9C5B-78291FFBD2BA}" srcOrd="6" destOrd="0" presId="urn:microsoft.com/office/officeart/2005/8/layout/orgChart1"/>
    <dgm:cxn modelId="{DA3A4E92-BE8E-44E3-B5A5-93066E373FE5}" type="presParOf" srcId="{41395127-F95D-4A5F-8CAD-B351676E83C3}" destId="{F3912184-7FD3-4DA9-9A6B-9FA2CFADDAF1}" srcOrd="7" destOrd="0" presId="urn:microsoft.com/office/officeart/2005/8/layout/orgChart1"/>
    <dgm:cxn modelId="{8B0F283F-3E8B-4519-BAE8-90AEE0CD1FDD}" type="presParOf" srcId="{F3912184-7FD3-4DA9-9A6B-9FA2CFADDAF1}" destId="{458DA981-ADF6-41A9-AE88-1969F20D17AE}" srcOrd="0" destOrd="0" presId="urn:microsoft.com/office/officeart/2005/8/layout/orgChart1"/>
    <dgm:cxn modelId="{8448C05A-26D6-4BE6-86F9-BB04FE7EEC7C}" type="presParOf" srcId="{458DA981-ADF6-41A9-AE88-1969F20D17AE}" destId="{9CE94FE7-8B7F-4E61-A34B-F3445D1E919B}" srcOrd="0" destOrd="0" presId="urn:microsoft.com/office/officeart/2005/8/layout/orgChart1"/>
    <dgm:cxn modelId="{3200E470-D67B-4055-8FE4-FEA3C7ABB833}" type="presParOf" srcId="{458DA981-ADF6-41A9-AE88-1969F20D17AE}" destId="{A3123A54-D1C4-4B4B-945C-FB7A179F90F6}" srcOrd="1" destOrd="0" presId="urn:microsoft.com/office/officeart/2005/8/layout/orgChart1"/>
    <dgm:cxn modelId="{401949A3-1146-4F71-9473-CB7A799ACC29}" type="presParOf" srcId="{F3912184-7FD3-4DA9-9A6B-9FA2CFADDAF1}" destId="{6756DFC4-6524-42D6-A822-92B1A5A1858A}" srcOrd="1" destOrd="0" presId="urn:microsoft.com/office/officeart/2005/8/layout/orgChart1"/>
    <dgm:cxn modelId="{C53ADFAA-95E6-4A0F-ACDC-B773DBF9D5B1}" type="presParOf" srcId="{6756DFC4-6524-42D6-A822-92B1A5A1858A}" destId="{CD5CE32C-9240-4523-973A-EBA95F06684A}" srcOrd="0" destOrd="0" presId="urn:microsoft.com/office/officeart/2005/8/layout/orgChart1"/>
    <dgm:cxn modelId="{BC7214CE-122E-4FF4-9F0C-F35238076C98}" type="presParOf" srcId="{6756DFC4-6524-42D6-A822-92B1A5A1858A}" destId="{2D46CD98-4AC0-46C8-8C90-1B006EAC6187}" srcOrd="1" destOrd="0" presId="urn:microsoft.com/office/officeart/2005/8/layout/orgChart1"/>
    <dgm:cxn modelId="{34ED6D51-CFEA-48B1-9532-698B84A7F6A2}" type="presParOf" srcId="{2D46CD98-4AC0-46C8-8C90-1B006EAC6187}" destId="{E78A2310-9C26-47A4-AC51-42484EC7B80A}" srcOrd="0" destOrd="0" presId="urn:microsoft.com/office/officeart/2005/8/layout/orgChart1"/>
    <dgm:cxn modelId="{C475D56C-966E-4C38-A2DC-05A53369C408}" type="presParOf" srcId="{E78A2310-9C26-47A4-AC51-42484EC7B80A}" destId="{F1F7E336-4AF5-4481-9970-8B10C244D526}" srcOrd="0" destOrd="0" presId="urn:microsoft.com/office/officeart/2005/8/layout/orgChart1"/>
    <dgm:cxn modelId="{BE8B8E3A-F528-4C87-83FE-AACEC4CE24D6}" type="presParOf" srcId="{E78A2310-9C26-47A4-AC51-42484EC7B80A}" destId="{9B94D93F-D404-44F8-8C69-3204AA3D37F0}" srcOrd="1" destOrd="0" presId="urn:microsoft.com/office/officeart/2005/8/layout/orgChart1"/>
    <dgm:cxn modelId="{64E374B9-E097-4331-A8F4-C8D3C605A0C5}" type="presParOf" srcId="{2D46CD98-4AC0-46C8-8C90-1B006EAC6187}" destId="{094B7410-385B-4C3A-BC3E-F35373852505}" srcOrd="1" destOrd="0" presId="urn:microsoft.com/office/officeart/2005/8/layout/orgChart1"/>
    <dgm:cxn modelId="{C8F06359-4252-4D02-9A0B-F2A2BAAE610B}" type="presParOf" srcId="{2D46CD98-4AC0-46C8-8C90-1B006EAC6187}" destId="{3E2543E1-811A-41D8-96E1-A07B0ED3226C}" srcOrd="2" destOrd="0" presId="urn:microsoft.com/office/officeart/2005/8/layout/orgChart1"/>
    <dgm:cxn modelId="{AAEB13DF-3C4E-45F5-9AA4-A99498FE367E}" type="presParOf" srcId="{6756DFC4-6524-42D6-A822-92B1A5A1858A}" destId="{A1DFD28B-7DA6-4E21-9044-888C8482DD46}" srcOrd="2" destOrd="0" presId="urn:microsoft.com/office/officeart/2005/8/layout/orgChart1"/>
    <dgm:cxn modelId="{77C660EF-BBF0-4151-94AB-D39963C84A61}" type="presParOf" srcId="{6756DFC4-6524-42D6-A822-92B1A5A1858A}" destId="{F98F48AA-CCE0-413C-AEB4-7AD20D87C4A0}" srcOrd="3" destOrd="0" presId="urn:microsoft.com/office/officeart/2005/8/layout/orgChart1"/>
    <dgm:cxn modelId="{F12B8109-9B4F-43A7-8962-7518023AD26D}" type="presParOf" srcId="{F98F48AA-CCE0-413C-AEB4-7AD20D87C4A0}" destId="{FD42401D-E54B-43FE-BAC5-1FE48C0129B8}" srcOrd="0" destOrd="0" presId="urn:microsoft.com/office/officeart/2005/8/layout/orgChart1"/>
    <dgm:cxn modelId="{CDFAA28E-3179-4272-A241-69C21B44DC5C}" type="presParOf" srcId="{FD42401D-E54B-43FE-BAC5-1FE48C0129B8}" destId="{1C1332F1-A8DC-40B7-9449-CD27F5A1FC3A}" srcOrd="0" destOrd="0" presId="urn:microsoft.com/office/officeart/2005/8/layout/orgChart1"/>
    <dgm:cxn modelId="{468D247F-97EC-432E-A285-B835240C0158}" type="presParOf" srcId="{FD42401D-E54B-43FE-BAC5-1FE48C0129B8}" destId="{1BF75A2B-769B-4B2B-9490-2D3DAFA281CC}" srcOrd="1" destOrd="0" presId="urn:microsoft.com/office/officeart/2005/8/layout/orgChart1"/>
    <dgm:cxn modelId="{362D725C-D562-4323-93FF-FAFCA93507A6}" type="presParOf" srcId="{F98F48AA-CCE0-413C-AEB4-7AD20D87C4A0}" destId="{14026F69-1002-4C9B-BD06-0B61E7DC965B}" srcOrd="1" destOrd="0" presId="urn:microsoft.com/office/officeart/2005/8/layout/orgChart1"/>
    <dgm:cxn modelId="{B6971502-AD3D-4C82-A0BD-E9A905225A3A}" type="presParOf" srcId="{F98F48AA-CCE0-413C-AEB4-7AD20D87C4A0}" destId="{CC26F867-B46D-4DE7-84C4-B801B75F17DD}" srcOrd="2" destOrd="0" presId="urn:microsoft.com/office/officeart/2005/8/layout/orgChart1"/>
    <dgm:cxn modelId="{6B910BA6-1DF4-4836-B070-FA53573432D4}" type="presParOf" srcId="{6756DFC4-6524-42D6-A822-92B1A5A1858A}" destId="{FDB86BF7-9681-49EB-923D-32D60D26B7C0}" srcOrd="4" destOrd="0" presId="urn:microsoft.com/office/officeart/2005/8/layout/orgChart1"/>
    <dgm:cxn modelId="{029E3781-F683-4C46-93B2-7242392B73F9}" type="presParOf" srcId="{6756DFC4-6524-42D6-A822-92B1A5A1858A}" destId="{D005ECC9-782B-42D2-BA68-86B56870A5FD}" srcOrd="5" destOrd="0" presId="urn:microsoft.com/office/officeart/2005/8/layout/orgChart1"/>
    <dgm:cxn modelId="{3034B294-3517-44A0-A888-5E37C2AD5F7C}" type="presParOf" srcId="{D005ECC9-782B-42D2-BA68-86B56870A5FD}" destId="{33E9A9D1-2BF4-4871-8D8B-AAEB3A44AC4C}" srcOrd="0" destOrd="0" presId="urn:microsoft.com/office/officeart/2005/8/layout/orgChart1"/>
    <dgm:cxn modelId="{2FAEBCCD-BD45-48EC-B33E-F2C5CC9A60ED}" type="presParOf" srcId="{33E9A9D1-2BF4-4871-8D8B-AAEB3A44AC4C}" destId="{61A0DB46-AFC7-4744-AF6E-86046ADF5356}" srcOrd="0" destOrd="0" presId="urn:microsoft.com/office/officeart/2005/8/layout/orgChart1"/>
    <dgm:cxn modelId="{A81D7529-93DC-416F-A837-4DB3EFC2E6C6}" type="presParOf" srcId="{33E9A9D1-2BF4-4871-8D8B-AAEB3A44AC4C}" destId="{43D6454B-C8A1-454D-9D53-10D73DB2C8E8}" srcOrd="1" destOrd="0" presId="urn:microsoft.com/office/officeart/2005/8/layout/orgChart1"/>
    <dgm:cxn modelId="{DF5049FE-A1E4-47BB-89A5-D6F319F487C1}" type="presParOf" srcId="{D005ECC9-782B-42D2-BA68-86B56870A5FD}" destId="{325F532E-0588-485A-AF3B-865BB11D2DE6}" srcOrd="1" destOrd="0" presId="urn:microsoft.com/office/officeart/2005/8/layout/orgChart1"/>
    <dgm:cxn modelId="{113C9B6E-34FC-4BBA-A53B-2DE5073531FA}" type="presParOf" srcId="{D005ECC9-782B-42D2-BA68-86B56870A5FD}" destId="{F105514B-F89F-4ACD-BDF6-53E3B9388AAC}" srcOrd="2" destOrd="0" presId="urn:microsoft.com/office/officeart/2005/8/layout/orgChart1"/>
    <dgm:cxn modelId="{1381E87F-56B6-4D69-BBD8-7239925BEACA}" type="presParOf" srcId="{F3912184-7FD3-4DA9-9A6B-9FA2CFADDAF1}" destId="{9D3D9BC1-F75B-43E6-B616-905D4593CDD8}" srcOrd="2" destOrd="0" presId="urn:microsoft.com/office/officeart/2005/8/layout/orgChart1"/>
    <dgm:cxn modelId="{749338ED-4155-4849-9E09-7E4F7ABB5DE1}" type="presParOf" srcId="{23672936-4111-4864-969A-0A3D4C5B27A6}" destId="{629D7D75-B0B6-4D53-8F39-FA08ABF2E5E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B86BF7-9681-49EB-923D-32D60D26B7C0}">
      <dsp:nvSpPr>
        <dsp:cNvPr id="0" name=""/>
        <dsp:cNvSpPr/>
      </dsp:nvSpPr>
      <dsp:spPr>
        <a:xfrm>
          <a:off x="7215515" y="1592049"/>
          <a:ext cx="404226" cy="41864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86494"/>
              </a:lnTo>
              <a:lnTo>
                <a:pt x="404226" y="4186494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DFD28B-7DA6-4E21-9044-888C8482DD46}">
      <dsp:nvSpPr>
        <dsp:cNvPr id="0" name=""/>
        <dsp:cNvSpPr/>
      </dsp:nvSpPr>
      <dsp:spPr>
        <a:xfrm>
          <a:off x="7215515" y="1592049"/>
          <a:ext cx="386211" cy="2654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4598"/>
              </a:lnTo>
              <a:lnTo>
                <a:pt x="386211" y="2654598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5CE32C-9240-4523-973A-EBA95F06684A}">
      <dsp:nvSpPr>
        <dsp:cNvPr id="0" name=""/>
        <dsp:cNvSpPr/>
      </dsp:nvSpPr>
      <dsp:spPr>
        <a:xfrm>
          <a:off x="7215515" y="1592049"/>
          <a:ext cx="389146" cy="983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3323"/>
              </a:lnTo>
              <a:lnTo>
                <a:pt x="389146" y="983323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FF5459-4067-4A8B-9C5B-78291FFBD2BA}">
      <dsp:nvSpPr>
        <dsp:cNvPr id="0" name=""/>
        <dsp:cNvSpPr/>
      </dsp:nvSpPr>
      <dsp:spPr>
        <a:xfrm>
          <a:off x="4727717" y="713135"/>
          <a:ext cx="3305078" cy="226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690"/>
              </a:lnTo>
              <a:lnTo>
                <a:pt x="3305078" y="89690"/>
              </a:lnTo>
              <a:lnTo>
                <a:pt x="3305078" y="22666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214886-688C-4502-A5C3-71DD4ED0B7A9}">
      <dsp:nvSpPr>
        <dsp:cNvPr id="0" name=""/>
        <dsp:cNvSpPr/>
      </dsp:nvSpPr>
      <dsp:spPr>
        <a:xfrm>
          <a:off x="5110033" y="1592049"/>
          <a:ext cx="408140" cy="45191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19125"/>
              </a:lnTo>
              <a:lnTo>
                <a:pt x="408140" y="4519125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686886-A9B0-4C26-AB1A-D664810F212A}">
      <dsp:nvSpPr>
        <dsp:cNvPr id="0" name=""/>
        <dsp:cNvSpPr/>
      </dsp:nvSpPr>
      <dsp:spPr>
        <a:xfrm>
          <a:off x="5110033" y="1592049"/>
          <a:ext cx="301941" cy="3305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5972"/>
              </a:lnTo>
              <a:lnTo>
                <a:pt x="301941" y="3305972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DE5540-4282-4D24-9204-51BA97A5397D}">
      <dsp:nvSpPr>
        <dsp:cNvPr id="0" name=""/>
        <dsp:cNvSpPr/>
      </dsp:nvSpPr>
      <dsp:spPr>
        <a:xfrm>
          <a:off x="5110033" y="1592049"/>
          <a:ext cx="408140" cy="2130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0961"/>
              </a:lnTo>
              <a:lnTo>
                <a:pt x="408140" y="2130961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27439-C020-4F2F-9919-5D191A1008F1}">
      <dsp:nvSpPr>
        <dsp:cNvPr id="0" name=""/>
        <dsp:cNvSpPr/>
      </dsp:nvSpPr>
      <dsp:spPr>
        <a:xfrm>
          <a:off x="5110033" y="1592049"/>
          <a:ext cx="345328" cy="8628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2839"/>
              </a:lnTo>
              <a:lnTo>
                <a:pt x="345328" y="86283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87C38A-AACA-4584-B09A-45695CF0BBD3}">
      <dsp:nvSpPr>
        <dsp:cNvPr id="0" name=""/>
        <dsp:cNvSpPr/>
      </dsp:nvSpPr>
      <dsp:spPr>
        <a:xfrm>
          <a:off x="4727717" y="713135"/>
          <a:ext cx="1159245" cy="226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690"/>
              </a:lnTo>
              <a:lnTo>
                <a:pt x="1159245" y="89690"/>
              </a:lnTo>
              <a:lnTo>
                <a:pt x="1159245" y="22666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CB52CB-00A5-4E05-8A6F-284E4A1B63EA}">
      <dsp:nvSpPr>
        <dsp:cNvPr id="0" name=""/>
        <dsp:cNvSpPr/>
      </dsp:nvSpPr>
      <dsp:spPr>
        <a:xfrm>
          <a:off x="2568557" y="1657203"/>
          <a:ext cx="477458" cy="4529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29842"/>
              </a:lnTo>
              <a:lnTo>
                <a:pt x="477458" y="4529842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430E4C-E4E8-4DB2-85F7-1E56EE97D825}">
      <dsp:nvSpPr>
        <dsp:cNvPr id="0" name=""/>
        <dsp:cNvSpPr/>
      </dsp:nvSpPr>
      <dsp:spPr>
        <a:xfrm>
          <a:off x="2568557" y="1657203"/>
          <a:ext cx="289088" cy="33034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3441"/>
              </a:lnTo>
              <a:lnTo>
                <a:pt x="289088" y="3303441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3977B9-522A-445A-AA6D-55DCEB20A428}">
      <dsp:nvSpPr>
        <dsp:cNvPr id="0" name=""/>
        <dsp:cNvSpPr/>
      </dsp:nvSpPr>
      <dsp:spPr>
        <a:xfrm>
          <a:off x="2568557" y="1657203"/>
          <a:ext cx="289088" cy="1983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3618"/>
              </a:lnTo>
              <a:lnTo>
                <a:pt x="289088" y="1983618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E7D41F-BD53-4BAE-9A70-A1913831CA66}">
      <dsp:nvSpPr>
        <dsp:cNvPr id="0" name=""/>
        <dsp:cNvSpPr/>
      </dsp:nvSpPr>
      <dsp:spPr>
        <a:xfrm>
          <a:off x="2568557" y="1657203"/>
          <a:ext cx="356074" cy="746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6960"/>
              </a:lnTo>
              <a:lnTo>
                <a:pt x="356074" y="74696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C66832-E998-4C38-8E5B-BB91FD2C3144}">
      <dsp:nvSpPr>
        <dsp:cNvPr id="0" name=""/>
        <dsp:cNvSpPr/>
      </dsp:nvSpPr>
      <dsp:spPr>
        <a:xfrm>
          <a:off x="3523760" y="713135"/>
          <a:ext cx="1203957" cy="291816"/>
        </a:xfrm>
        <a:custGeom>
          <a:avLst/>
          <a:gdLst/>
          <a:ahLst/>
          <a:cxnLst/>
          <a:rect l="0" t="0" r="0" b="0"/>
          <a:pathLst>
            <a:path>
              <a:moveTo>
                <a:pt x="1203957" y="0"/>
              </a:moveTo>
              <a:lnTo>
                <a:pt x="1203957" y="154844"/>
              </a:lnTo>
              <a:lnTo>
                <a:pt x="0" y="154844"/>
              </a:lnTo>
              <a:lnTo>
                <a:pt x="0" y="29181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8CA576-19A0-41E3-9231-3D294DDB4CD3}">
      <dsp:nvSpPr>
        <dsp:cNvPr id="0" name=""/>
        <dsp:cNvSpPr/>
      </dsp:nvSpPr>
      <dsp:spPr>
        <a:xfrm>
          <a:off x="217228" y="1615980"/>
          <a:ext cx="257808" cy="44926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92683"/>
              </a:lnTo>
              <a:lnTo>
                <a:pt x="257808" y="4492683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F1713B-4C74-4E1A-897A-1C1E575EB56D}">
      <dsp:nvSpPr>
        <dsp:cNvPr id="0" name=""/>
        <dsp:cNvSpPr/>
      </dsp:nvSpPr>
      <dsp:spPr>
        <a:xfrm>
          <a:off x="217228" y="1615980"/>
          <a:ext cx="183699" cy="34551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5128"/>
              </a:lnTo>
              <a:lnTo>
                <a:pt x="183699" y="3455128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F8951E-12D9-402C-8430-A2289927CA01}">
      <dsp:nvSpPr>
        <dsp:cNvPr id="0" name=""/>
        <dsp:cNvSpPr/>
      </dsp:nvSpPr>
      <dsp:spPr>
        <a:xfrm>
          <a:off x="217228" y="1615980"/>
          <a:ext cx="109577" cy="22569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6908"/>
              </a:lnTo>
              <a:lnTo>
                <a:pt x="109577" y="2256908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EF0AB4-0AA3-47D8-8678-EF754FAC3DFC}">
      <dsp:nvSpPr>
        <dsp:cNvPr id="0" name=""/>
        <dsp:cNvSpPr/>
      </dsp:nvSpPr>
      <dsp:spPr>
        <a:xfrm>
          <a:off x="217228" y="1615980"/>
          <a:ext cx="169167" cy="8272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7288"/>
              </a:lnTo>
              <a:lnTo>
                <a:pt x="169167" y="827288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967E0C-25FF-4CE7-A485-24624336830A}">
      <dsp:nvSpPr>
        <dsp:cNvPr id="0" name=""/>
        <dsp:cNvSpPr/>
      </dsp:nvSpPr>
      <dsp:spPr>
        <a:xfrm>
          <a:off x="1086140" y="713135"/>
          <a:ext cx="3641576" cy="250594"/>
        </a:xfrm>
        <a:custGeom>
          <a:avLst/>
          <a:gdLst/>
          <a:ahLst/>
          <a:cxnLst/>
          <a:rect l="0" t="0" r="0" b="0"/>
          <a:pathLst>
            <a:path>
              <a:moveTo>
                <a:pt x="3641576" y="0"/>
              </a:moveTo>
              <a:lnTo>
                <a:pt x="3641576" y="113622"/>
              </a:lnTo>
              <a:lnTo>
                <a:pt x="0" y="113622"/>
              </a:lnTo>
              <a:lnTo>
                <a:pt x="0" y="25059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63D45B-CE9F-47F5-B94A-62D1B7203902}">
      <dsp:nvSpPr>
        <dsp:cNvPr id="0" name=""/>
        <dsp:cNvSpPr/>
      </dsp:nvSpPr>
      <dsp:spPr>
        <a:xfrm>
          <a:off x="4075466" y="60884"/>
          <a:ext cx="1304501" cy="6522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tx1"/>
              </a:solidFill>
            </a:rPr>
            <a:t>Этапы</a:t>
          </a:r>
          <a:endParaRPr lang="ru-RU" sz="3600" b="1" kern="1200" dirty="0">
            <a:solidFill>
              <a:schemeClr val="tx1"/>
            </a:solidFill>
          </a:endParaRPr>
        </a:p>
      </dsp:txBody>
      <dsp:txXfrm>
        <a:off x="4075466" y="60884"/>
        <a:ext cx="1304501" cy="652250"/>
      </dsp:txXfrm>
    </dsp:sp>
    <dsp:sp modelId="{1528B105-8C3B-4A2F-87C4-E57DEF2CE83F}">
      <dsp:nvSpPr>
        <dsp:cNvPr id="0" name=""/>
        <dsp:cNvSpPr/>
      </dsp:nvSpPr>
      <dsp:spPr>
        <a:xfrm>
          <a:off x="0" y="963730"/>
          <a:ext cx="2172281" cy="6522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1.</a:t>
          </a:r>
          <a:r>
            <a:rPr lang="ru-RU" sz="2200" kern="1200" dirty="0" smtClean="0">
              <a:solidFill>
                <a:schemeClr val="tx1"/>
              </a:solidFill>
            </a:rPr>
            <a:t> </a:t>
          </a:r>
          <a:r>
            <a:rPr lang="ru-RU" sz="2000" b="1" kern="1200" dirty="0" smtClean="0">
              <a:solidFill>
                <a:schemeClr val="tx1"/>
              </a:solidFill>
            </a:rPr>
            <a:t>Подготовительный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0" y="963730"/>
        <a:ext cx="2172281" cy="652250"/>
      </dsp:txXfrm>
    </dsp:sp>
    <dsp:sp modelId="{792D6664-0DF1-4EB4-8AB3-2EFAB93D76AB}">
      <dsp:nvSpPr>
        <dsp:cNvPr id="0" name=""/>
        <dsp:cNvSpPr/>
      </dsp:nvSpPr>
      <dsp:spPr>
        <a:xfrm>
          <a:off x="386395" y="1960069"/>
          <a:ext cx="1756706" cy="9664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 Определение объекта изучения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86395" y="1960069"/>
        <a:ext cx="1756706" cy="966400"/>
      </dsp:txXfrm>
    </dsp:sp>
    <dsp:sp modelId="{1A6E95CC-18A3-428F-896B-D7732194F803}">
      <dsp:nvSpPr>
        <dsp:cNvPr id="0" name=""/>
        <dsp:cNvSpPr/>
      </dsp:nvSpPr>
      <dsp:spPr>
        <a:xfrm>
          <a:off x="326805" y="3336866"/>
          <a:ext cx="2020229" cy="107204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Подбор литературы, иллюстраций, картин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26805" y="3336866"/>
        <a:ext cx="2020229" cy="1072045"/>
      </dsp:txXfrm>
    </dsp:sp>
    <dsp:sp modelId="{09E98C2D-AFB8-48F2-BC75-8C4F8D04C88D}">
      <dsp:nvSpPr>
        <dsp:cNvPr id="0" name=""/>
        <dsp:cNvSpPr/>
      </dsp:nvSpPr>
      <dsp:spPr>
        <a:xfrm>
          <a:off x="400927" y="4670868"/>
          <a:ext cx="1912333" cy="80048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Разработка конспектов НОД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00927" y="4670868"/>
        <a:ext cx="1912333" cy="800481"/>
      </dsp:txXfrm>
    </dsp:sp>
    <dsp:sp modelId="{1D5346C3-712D-40B0-A740-94E1A28023DC}">
      <dsp:nvSpPr>
        <dsp:cNvPr id="0" name=""/>
        <dsp:cNvSpPr/>
      </dsp:nvSpPr>
      <dsp:spPr>
        <a:xfrm>
          <a:off x="475036" y="5782539"/>
          <a:ext cx="1956386" cy="6522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Беседы с родителями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75036" y="5782539"/>
        <a:ext cx="1956386" cy="652250"/>
      </dsp:txXfrm>
    </dsp:sp>
    <dsp:sp modelId="{97067D15-F97F-490C-9245-07707E8A8785}">
      <dsp:nvSpPr>
        <dsp:cNvPr id="0" name=""/>
        <dsp:cNvSpPr/>
      </dsp:nvSpPr>
      <dsp:spPr>
        <a:xfrm>
          <a:off x="2329756" y="1004952"/>
          <a:ext cx="2388007" cy="6522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2. Исследователь-</a:t>
          </a:r>
          <a:r>
            <a:rPr lang="ru-RU" sz="2200" b="1" kern="1200" dirty="0" err="1" smtClean="0">
              <a:solidFill>
                <a:schemeClr val="tx1"/>
              </a:solidFill>
            </a:rPr>
            <a:t>ский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2329756" y="1004952"/>
        <a:ext cx="2388007" cy="652250"/>
      </dsp:txXfrm>
    </dsp:sp>
    <dsp:sp modelId="{AB57B3DA-98A0-4B5B-AF74-68D61A27065D}">
      <dsp:nvSpPr>
        <dsp:cNvPr id="0" name=""/>
        <dsp:cNvSpPr/>
      </dsp:nvSpPr>
      <dsp:spPr>
        <a:xfrm>
          <a:off x="2924632" y="1942765"/>
          <a:ext cx="1668079" cy="92279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Знакомство с семейными традициями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924632" y="1942765"/>
        <a:ext cx="1668079" cy="922797"/>
      </dsp:txXfrm>
    </dsp:sp>
    <dsp:sp modelId="{9C8C9C21-F42A-4ED2-B676-7120A62565E3}">
      <dsp:nvSpPr>
        <dsp:cNvPr id="0" name=""/>
        <dsp:cNvSpPr/>
      </dsp:nvSpPr>
      <dsp:spPr>
        <a:xfrm>
          <a:off x="2857646" y="3084132"/>
          <a:ext cx="2000531" cy="111337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Знакомство с семейными реликвиями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857646" y="3084132"/>
        <a:ext cx="2000531" cy="1113378"/>
      </dsp:txXfrm>
    </dsp:sp>
    <dsp:sp modelId="{DB3B2D35-930D-44DC-B689-B5BD249E01D6}">
      <dsp:nvSpPr>
        <dsp:cNvPr id="0" name=""/>
        <dsp:cNvSpPr/>
      </dsp:nvSpPr>
      <dsp:spPr>
        <a:xfrm>
          <a:off x="2857646" y="4483072"/>
          <a:ext cx="1910846" cy="95514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Знакомство с профессиями родителей 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857646" y="4483072"/>
        <a:ext cx="1910846" cy="955142"/>
      </dsp:txXfrm>
    </dsp:sp>
    <dsp:sp modelId="{4D2584BF-CEC9-4513-A335-3530992F6FE0}">
      <dsp:nvSpPr>
        <dsp:cNvPr id="0" name=""/>
        <dsp:cNvSpPr/>
      </dsp:nvSpPr>
      <dsp:spPr>
        <a:xfrm>
          <a:off x="3046016" y="5727260"/>
          <a:ext cx="1705766" cy="91956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Семейные экскурсии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046016" y="5727260"/>
        <a:ext cx="1705766" cy="919569"/>
      </dsp:txXfrm>
    </dsp:sp>
    <dsp:sp modelId="{1E2103EA-5721-49FB-9148-B87B064C6390}">
      <dsp:nvSpPr>
        <dsp:cNvPr id="0" name=""/>
        <dsp:cNvSpPr/>
      </dsp:nvSpPr>
      <dsp:spPr>
        <a:xfrm>
          <a:off x="4915800" y="939799"/>
          <a:ext cx="1942324" cy="6522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3. Продуктивный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4915800" y="939799"/>
        <a:ext cx="1942324" cy="652250"/>
      </dsp:txXfrm>
    </dsp:sp>
    <dsp:sp modelId="{31E26B02-EBB8-4C2E-82AE-A11AA8386633}">
      <dsp:nvSpPr>
        <dsp:cNvPr id="0" name=""/>
        <dsp:cNvSpPr/>
      </dsp:nvSpPr>
      <dsp:spPr>
        <a:xfrm>
          <a:off x="5455362" y="1931768"/>
          <a:ext cx="1339853" cy="104624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Рисунки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5455362" y="1931768"/>
        <a:ext cx="1339853" cy="1046242"/>
      </dsp:txXfrm>
    </dsp:sp>
    <dsp:sp modelId="{248A42FC-99B4-4DC4-8610-130F1034DAE2}">
      <dsp:nvSpPr>
        <dsp:cNvPr id="0" name=""/>
        <dsp:cNvSpPr/>
      </dsp:nvSpPr>
      <dsp:spPr>
        <a:xfrm>
          <a:off x="5518173" y="3267988"/>
          <a:ext cx="1233784" cy="91004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Альбомы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5518173" y="3267988"/>
        <a:ext cx="1233784" cy="910046"/>
      </dsp:txXfrm>
    </dsp:sp>
    <dsp:sp modelId="{E7A7A9F8-D0DA-4EDA-9337-0B7862AFE091}">
      <dsp:nvSpPr>
        <dsp:cNvPr id="0" name=""/>
        <dsp:cNvSpPr/>
      </dsp:nvSpPr>
      <dsp:spPr>
        <a:xfrm>
          <a:off x="5411974" y="4386500"/>
          <a:ext cx="1329013" cy="102304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Семейное древо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5411974" y="4386500"/>
        <a:ext cx="1329013" cy="1023042"/>
      </dsp:txXfrm>
    </dsp:sp>
    <dsp:sp modelId="{9706DE59-AE41-4730-A8D5-28A63E5FF75C}">
      <dsp:nvSpPr>
        <dsp:cNvPr id="0" name=""/>
        <dsp:cNvSpPr/>
      </dsp:nvSpPr>
      <dsp:spPr>
        <a:xfrm>
          <a:off x="5518173" y="5718220"/>
          <a:ext cx="1398556" cy="7859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err="1" smtClean="0">
              <a:solidFill>
                <a:schemeClr val="tx1"/>
              </a:solidFill>
            </a:rPr>
            <a:t>Фотокниги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5518173" y="5718220"/>
        <a:ext cx="1398556" cy="785909"/>
      </dsp:txXfrm>
    </dsp:sp>
    <dsp:sp modelId="{9CE94FE7-8B7F-4E61-A34B-F3445D1E919B}">
      <dsp:nvSpPr>
        <dsp:cNvPr id="0" name=""/>
        <dsp:cNvSpPr/>
      </dsp:nvSpPr>
      <dsp:spPr>
        <a:xfrm>
          <a:off x="7011195" y="939799"/>
          <a:ext cx="2043201" cy="6522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4. </a:t>
          </a:r>
          <a:r>
            <a:rPr lang="ru-RU" sz="2200" b="1" kern="1200" dirty="0" err="1" smtClean="0">
              <a:solidFill>
                <a:schemeClr val="tx1"/>
              </a:solidFill>
            </a:rPr>
            <a:t>Заключитель-ный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7011195" y="939799"/>
        <a:ext cx="2043201" cy="652250"/>
      </dsp:txXfrm>
    </dsp:sp>
    <dsp:sp modelId="{F1F7E336-4AF5-4481-9970-8B10C244D526}">
      <dsp:nvSpPr>
        <dsp:cNvPr id="0" name=""/>
        <dsp:cNvSpPr/>
      </dsp:nvSpPr>
      <dsp:spPr>
        <a:xfrm>
          <a:off x="7604661" y="1901366"/>
          <a:ext cx="1797485" cy="134801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Выступление детей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7604661" y="1901366"/>
        <a:ext cx="1797485" cy="1348013"/>
      </dsp:txXfrm>
    </dsp:sp>
    <dsp:sp modelId="{1C1332F1-A8DC-40B7-9449-CD27F5A1FC3A}">
      <dsp:nvSpPr>
        <dsp:cNvPr id="0" name=""/>
        <dsp:cNvSpPr/>
      </dsp:nvSpPr>
      <dsp:spPr>
        <a:xfrm>
          <a:off x="7601726" y="3554111"/>
          <a:ext cx="1649698" cy="138507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Оформление выставки работ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7601726" y="3554111"/>
        <a:ext cx="1649698" cy="1385074"/>
      </dsp:txXfrm>
    </dsp:sp>
    <dsp:sp modelId="{61A0DB46-AFC7-4744-AF6E-86046ADF5356}">
      <dsp:nvSpPr>
        <dsp:cNvPr id="0" name=""/>
        <dsp:cNvSpPr/>
      </dsp:nvSpPr>
      <dsp:spPr>
        <a:xfrm>
          <a:off x="7619741" y="5201488"/>
          <a:ext cx="1678306" cy="115411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Оформление презентации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7619741" y="5201488"/>
        <a:ext cx="1678306" cy="1154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0217" y="2272454"/>
            <a:ext cx="8842455" cy="1568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0433" y="4145280"/>
            <a:ext cx="7282022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6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2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8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24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1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37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43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49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2094" y="292948"/>
            <a:ext cx="2340650" cy="624162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0144" y="292948"/>
            <a:ext cx="6848568" cy="6241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531" y="293346"/>
            <a:ext cx="9361826" cy="12194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20532" y="1706318"/>
            <a:ext cx="4606000" cy="48286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74813" y="1706318"/>
            <a:ext cx="4607544" cy="23406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274813" y="4194377"/>
            <a:ext cx="4607544" cy="23406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7E13A-AA20-48C9-A61B-B20CB52FEE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756" y="4700694"/>
            <a:ext cx="8842455" cy="145288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756" y="3100495"/>
            <a:ext cx="8842455" cy="160019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62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24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86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248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310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372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434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49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0144" y="1706880"/>
            <a:ext cx="4594609" cy="48276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8135" y="1706880"/>
            <a:ext cx="4594609" cy="48276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145" y="1637454"/>
            <a:ext cx="4596415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6212" indent="0">
              <a:buNone/>
              <a:defRPr sz="2200" b="1"/>
            </a:lvl2pPr>
            <a:lvl3pPr marL="1012424" indent="0">
              <a:buNone/>
              <a:defRPr sz="2000" b="1"/>
            </a:lvl3pPr>
            <a:lvl4pPr marL="1518636" indent="0">
              <a:buNone/>
              <a:defRPr sz="1800" b="1"/>
            </a:lvl4pPr>
            <a:lvl5pPr marL="2024847" indent="0">
              <a:buNone/>
              <a:defRPr sz="1800" b="1"/>
            </a:lvl5pPr>
            <a:lvl6pPr marL="2531059" indent="0">
              <a:buNone/>
              <a:defRPr sz="1800" b="1"/>
            </a:lvl6pPr>
            <a:lvl7pPr marL="3037271" indent="0">
              <a:buNone/>
              <a:defRPr sz="1800" b="1"/>
            </a:lvl7pPr>
            <a:lvl8pPr marL="3543483" indent="0">
              <a:buNone/>
              <a:defRPr sz="1800" b="1"/>
            </a:lvl8pPr>
            <a:lvl9pPr marL="404969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145" y="2319867"/>
            <a:ext cx="4596415" cy="4214707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523" y="1637454"/>
            <a:ext cx="4598221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6212" indent="0">
              <a:buNone/>
              <a:defRPr sz="2200" b="1"/>
            </a:lvl2pPr>
            <a:lvl3pPr marL="1012424" indent="0">
              <a:buNone/>
              <a:defRPr sz="2000" b="1"/>
            </a:lvl3pPr>
            <a:lvl4pPr marL="1518636" indent="0">
              <a:buNone/>
              <a:defRPr sz="1800" b="1"/>
            </a:lvl4pPr>
            <a:lvl5pPr marL="2024847" indent="0">
              <a:buNone/>
              <a:defRPr sz="1800" b="1"/>
            </a:lvl5pPr>
            <a:lvl6pPr marL="2531059" indent="0">
              <a:buNone/>
              <a:defRPr sz="1800" b="1"/>
            </a:lvl6pPr>
            <a:lvl7pPr marL="3037271" indent="0">
              <a:buNone/>
              <a:defRPr sz="1800" b="1"/>
            </a:lvl7pPr>
            <a:lvl8pPr marL="3543483" indent="0">
              <a:buNone/>
              <a:defRPr sz="1800" b="1"/>
            </a:lvl8pPr>
            <a:lvl9pPr marL="404969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523" y="2319867"/>
            <a:ext cx="4598221" cy="4214707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145" y="291253"/>
            <a:ext cx="3422478" cy="123952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7240" y="291254"/>
            <a:ext cx="5815503" cy="6243321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145" y="1530774"/>
            <a:ext cx="3422478" cy="5003801"/>
          </a:xfrm>
        </p:spPr>
        <p:txBody>
          <a:bodyPr/>
          <a:lstStyle>
            <a:lvl1pPr marL="0" indent="0">
              <a:buNone/>
              <a:defRPr sz="1600"/>
            </a:lvl1pPr>
            <a:lvl2pPr marL="506212" indent="0">
              <a:buNone/>
              <a:defRPr sz="1300"/>
            </a:lvl2pPr>
            <a:lvl3pPr marL="1012424" indent="0">
              <a:buNone/>
              <a:defRPr sz="1100"/>
            </a:lvl3pPr>
            <a:lvl4pPr marL="1518636" indent="0">
              <a:buNone/>
              <a:defRPr sz="1000"/>
            </a:lvl4pPr>
            <a:lvl5pPr marL="2024847" indent="0">
              <a:buNone/>
              <a:defRPr sz="1000"/>
            </a:lvl5pPr>
            <a:lvl6pPr marL="2531059" indent="0">
              <a:buNone/>
              <a:defRPr sz="1000"/>
            </a:lvl6pPr>
            <a:lvl7pPr marL="3037271" indent="0">
              <a:buNone/>
              <a:defRPr sz="1000"/>
            </a:lvl7pPr>
            <a:lvl8pPr marL="3543483" indent="0">
              <a:buNone/>
              <a:defRPr sz="1000"/>
            </a:lvl8pPr>
            <a:lvl9pPr marL="404969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9039" y="5120640"/>
            <a:ext cx="6241733" cy="60452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9039" y="653627"/>
            <a:ext cx="6241733" cy="4389120"/>
          </a:xfrm>
        </p:spPr>
        <p:txBody>
          <a:bodyPr/>
          <a:lstStyle>
            <a:lvl1pPr marL="0" indent="0">
              <a:buNone/>
              <a:defRPr sz="3500"/>
            </a:lvl1pPr>
            <a:lvl2pPr marL="506212" indent="0">
              <a:buNone/>
              <a:defRPr sz="3100"/>
            </a:lvl2pPr>
            <a:lvl3pPr marL="1012424" indent="0">
              <a:buNone/>
              <a:defRPr sz="2700"/>
            </a:lvl3pPr>
            <a:lvl4pPr marL="1518636" indent="0">
              <a:buNone/>
              <a:defRPr sz="2200"/>
            </a:lvl4pPr>
            <a:lvl5pPr marL="2024847" indent="0">
              <a:buNone/>
              <a:defRPr sz="2200"/>
            </a:lvl5pPr>
            <a:lvl6pPr marL="2531059" indent="0">
              <a:buNone/>
              <a:defRPr sz="2200"/>
            </a:lvl6pPr>
            <a:lvl7pPr marL="3037271" indent="0">
              <a:buNone/>
              <a:defRPr sz="2200"/>
            </a:lvl7pPr>
            <a:lvl8pPr marL="3543483" indent="0">
              <a:buNone/>
              <a:defRPr sz="2200"/>
            </a:lvl8pPr>
            <a:lvl9pPr marL="4049695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9039" y="5725161"/>
            <a:ext cx="6241733" cy="858519"/>
          </a:xfrm>
        </p:spPr>
        <p:txBody>
          <a:bodyPr/>
          <a:lstStyle>
            <a:lvl1pPr marL="0" indent="0">
              <a:buNone/>
              <a:defRPr sz="1600"/>
            </a:lvl1pPr>
            <a:lvl2pPr marL="506212" indent="0">
              <a:buNone/>
              <a:defRPr sz="1300"/>
            </a:lvl2pPr>
            <a:lvl3pPr marL="1012424" indent="0">
              <a:buNone/>
              <a:defRPr sz="1100"/>
            </a:lvl3pPr>
            <a:lvl4pPr marL="1518636" indent="0">
              <a:buNone/>
              <a:defRPr sz="1000"/>
            </a:lvl4pPr>
            <a:lvl5pPr marL="2024847" indent="0">
              <a:buNone/>
              <a:defRPr sz="1000"/>
            </a:lvl5pPr>
            <a:lvl6pPr marL="2531059" indent="0">
              <a:buNone/>
              <a:defRPr sz="1000"/>
            </a:lvl6pPr>
            <a:lvl7pPr marL="3037271" indent="0">
              <a:buNone/>
              <a:defRPr sz="1000"/>
            </a:lvl7pPr>
            <a:lvl8pPr marL="3543483" indent="0">
              <a:buNone/>
              <a:defRPr sz="1000"/>
            </a:lvl8pPr>
            <a:lvl9pPr marL="404969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0145" y="292947"/>
            <a:ext cx="9362599" cy="1219200"/>
          </a:xfrm>
          <a:prstGeom prst="rect">
            <a:avLst/>
          </a:prstGeom>
        </p:spPr>
        <p:txBody>
          <a:bodyPr vert="horz" lIns="101242" tIns="50621" rIns="101242" bIns="5062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145" y="1706880"/>
            <a:ext cx="9362599" cy="4827694"/>
          </a:xfrm>
          <a:prstGeom prst="rect">
            <a:avLst/>
          </a:prstGeom>
        </p:spPr>
        <p:txBody>
          <a:bodyPr vert="horz" lIns="101242" tIns="50621" rIns="101242" bIns="5062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0144" y="6780107"/>
            <a:ext cx="2427341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54320" y="6780107"/>
            <a:ext cx="3294248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55403" y="6780107"/>
            <a:ext cx="2427341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012424" rtl="0" latinLnBrk="0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9659" indent="-379659" algn="l" defTabSz="1012424" rtl="0" latinLnBrk="0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22594" indent="-316382" algn="l" defTabSz="1012424" rtl="0" latinLnBrk="0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5530" indent="-253106" algn="l" defTabSz="1012424" rtl="0" latinLnBrk="0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1741" indent="-253106" algn="l" defTabSz="1012424" rtl="0" latinLnBrk="0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77953" indent="-253106" algn="l" defTabSz="1012424" rtl="0" latinLnBrk="0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84165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0377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96589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02801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6212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2424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8636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4847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1059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7271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43483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49695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12.xml" Type="http://schemas.openxmlformats.org/officeDocument/2006/relationships/slideLayout"/><Relationship Id="rId6" Target="../media/image14.jpeg" Type="http://schemas.openxmlformats.org/officeDocument/2006/relationships/image"/><Relationship Id="rId5" Target="../media/image13.jpeg" Type="http://schemas.openxmlformats.org/officeDocument/2006/relationships/image"/><Relationship Id="rId4" Target="../media/hdphoto1.wdp" Type="http://schemas.microsoft.com/office/2007/relationships/hdphoto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" l="34" r="90" t="22"/>
          <a:stretch/>
        </p:blipFill>
        <p:spPr>
          <a:xfrm>
            <a:off x="3448844" y="3810000"/>
            <a:ext cx="3581399" cy="2961541"/>
          </a:xfrm>
          <a:prstGeom prst="rect">
            <a:avLst/>
          </a:prstGeom>
        </p:spPr>
      </p:pic>
      <p:sp>
        <p:nvSpPr>
          <p:cNvPr id="2053" name="WordArt 10"/>
          <p:cNvSpPr>
            <a:spLocks noChangeArrowheads="1" noChangeShapeType="1" noTextEdit="1"/>
          </p:cNvSpPr>
          <p:nvPr/>
        </p:nvSpPr>
        <p:spPr bwMode="auto">
          <a:xfrm>
            <a:off x="1239044" y="2438400"/>
            <a:ext cx="8001000" cy="1523999"/>
          </a:xfrm>
          <a:prstGeom prst="rect">
            <a:avLst/>
          </a:prstGeom>
        </p:spPr>
        <p:txBody>
          <a:bodyPr bIns="44374" fromWordArt="1" lIns="88749" rIns="88749" tIns="44374" wrap="none">
            <a:prstTxWarp prst="textInflateTop">
              <a:avLst>
                <a:gd fmla="val 0" name="adj"/>
              </a:avLst>
            </a:prstTxWarp>
          </a:bodyPr>
          <a:lstStyle/>
          <a:p>
            <a:pPr algn="ctr"/>
            <a:r>
              <a:rPr b="1" dirty="0" kern="10" lang="ru-RU" smtClean="0" sz="350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algn="tl" blurRad="50000" dir="7500000" dist="50800">
                    <a:srgbClr val="000000">
                      <a:shade val="5000"/>
                      <a:alpha val="35000"/>
                    </a:srgbClr>
                  </a:outerShdw>
                </a:effectLst>
                <a:latin charset="0" panose="020B0604030504040204" pitchFamily="34" typeface="Tahoma"/>
                <a:ea charset="0" panose="020B0604030504040204" pitchFamily="34" typeface="Tahoma"/>
                <a:cs charset="0" panose="020B0604030504040204" pitchFamily="34" typeface="Tahoma"/>
              </a:rPr>
              <a:t>Семья глазами ребенка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05743" y="609600"/>
            <a:ext cx="7467600" cy="1520776"/>
          </a:xfrm>
          <a:prstGeom prst="rect">
            <a:avLst/>
          </a:prstGeom>
          <a:noFill/>
        </p:spPr>
        <p:txBody>
          <a:bodyPr bIns="44374" lIns="88749" rIns="88749" tIns="44374" wrap="square">
            <a:spAutoFit/>
            <a:scene3d>
              <a:camera prst="orthographicFront"/>
              <a:lightRig dir="tl" rig="soft">
                <a:rot lat="0" lon="0" rev="0"/>
              </a:lightRig>
            </a:scene3d>
            <a:sp3d contourW="25400" prstMaterial="matte">
              <a:bevelT h="55880" prst="artDeco" w="2540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b="1" dirty="0" lang="ru-RU" smtClean="0" spc="49" sz="3100">
                <a:ln w="11430"/>
                <a:solidFill>
                  <a:srgbClr val="00B050"/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Долгосрочный п</a:t>
            </a:r>
            <a:r>
              <a:rPr b="1" dirty="0" lang="ru-RU" smtClean="0" spc="49" sz="3100">
                <a:ln w="11430"/>
                <a:solidFill>
                  <a:srgbClr val="00B050"/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роект </a:t>
            </a:r>
          </a:p>
          <a:p>
            <a:pPr algn="ctr">
              <a:defRPr/>
            </a:pPr>
            <a:r>
              <a:rPr b="1" dirty="0" lang="ru-RU" smtClean="0" spc="49" sz="3100">
                <a:ln w="11430"/>
                <a:solidFill>
                  <a:srgbClr val="00B050"/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по </a:t>
            </a:r>
            <a:r>
              <a:rPr b="1" dirty="0" lang="ru-RU" smtClean="0" spc="49" sz="3100">
                <a:ln w="11430"/>
                <a:solidFill>
                  <a:srgbClr val="00B050"/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духовно-нравственному развитию детей </a:t>
            </a:r>
            <a:r>
              <a:rPr b="1" dirty="0" lang="ru-RU" smtClean="0" spc="49" sz="3100">
                <a:ln w="11430"/>
                <a:solidFill>
                  <a:srgbClr val="00B050"/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дошкольного </a:t>
            </a:r>
            <a:r>
              <a:rPr b="1" dirty="0" lang="ru-RU" smtClean="0" spc="49" sz="3100">
                <a:ln w="11430"/>
                <a:solidFill>
                  <a:srgbClr val="00B050"/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возраста</a:t>
            </a:r>
            <a:endParaRPr b="1" dirty="0" lang="ru-RU" spc="49" sz="3100">
              <a:ln w="11430"/>
              <a:solidFill>
                <a:srgbClr val="00B050"/>
              </a:solidFill>
              <a:effectLst>
                <a:outerShdw algn="tl" blurRad="76200" dir="5400000" dist="50800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7"/>
          <p:cNvSpPr>
            <a:spLocks noGrp="1"/>
          </p:cNvSpPr>
          <p:nvPr>
            <p:ph idx="1"/>
          </p:nvPr>
        </p:nvSpPr>
        <p:spPr>
          <a:xfrm>
            <a:off x="705644" y="1143000"/>
            <a:ext cx="9220200" cy="4800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	В современном обществе очень актуальной становиться проблема духовно-нравственного и патриотического воспитания.</a:t>
            </a:r>
          </a:p>
          <a:p>
            <a:pPr algn="just"/>
            <a:r>
              <a:rPr lang="ru-RU" sz="2400" dirty="0" smtClean="0"/>
              <a:t>Кризис духовности и нравственности в нашей некогда духовно богатой стране.</a:t>
            </a:r>
          </a:p>
          <a:p>
            <a:pPr algn="just"/>
            <a:r>
              <a:rPr lang="ru-RU" sz="2400" dirty="0" smtClean="0"/>
              <a:t>Незаинтересованность </a:t>
            </a:r>
            <a:r>
              <a:rPr lang="ru-RU" sz="2400" dirty="0"/>
              <a:t>общества в духовно-нравственном воспитании детей. </a:t>
            </a:r>
            <a:endParaRPr lang="ru-RU" sz="2400" dirty="0" smtClean="0"/>
          </a:p>
          <a:p>
            <a:pPr algn="just"/>
            <a:r>
              <a:rPr lang="ru-RU" sz="2400" dirty="0" smtClean="0"/>
              <a:t>Отсутствие </a:t>
            </a:r>
            <a:r>
              <a:rPr lang="ru-RU" sz="2400" dirty="0"/>
              <a:t>интереса к культуре и нравственности в </a:t>
            </a:r>
            <a:r>
              <a:rPr lang="ru-RU" sz="2400" dirty="0" smtClean="0"/>
              <a:t>семьях.</a:t>
            </a:r>
          </a:p>
          <a:p>
            <a:pPr algn="just"/>
            <a:r>
              <a:rPr lang="ru-RU" sz="2400" dirty="0"/>
              <a:t>Потеря нравственных ориентиров привела к поиску искусственно созданных фальшивых ценностей. </a:t>
            </a:r>
            <a:endParaRPr lang="ru-RU" sz="2400" dirty="0" smtClean="0"/>
          </a:p>
          <a:p>
            <a:pPr algn="just"/>
            <a:r>
              <a:rPr lang="ru-RU" sz="2400" dirty="0" smtClean="0"/>
              <a:t>Проблема </a:t>
            </a:r>
            <a:r>
              <a:rPr lang="ru-RU" sz="2400" dirty="0"/>
              <a:t>нравственного воспитания детей лежит в воспитании их родителей.</a:t>
            </a:r>
            <a:endParaRPr lang="ru-RU" sz="2400" dirty="0" smtClean="0"/>
          </a:p>
          <a:p>
            <a:pPr algn="just"/>
            <a:r>
              <a:rPr lang="ru-RU" sz="2400" dirty="0" smtClean="0"/>
              <a:t>Очень часто наблюдаются проблемы в стиле взаимоотношений между детьми и взрослыми в семье.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48844" y="381000"/>
            <a:ext cx="4003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темы.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29444" y="780365"/>
            <a:ext cx="9067800" cy="2209800"/>
          </a:xfrm>
        </p:spPr>
        <p:txBody>
          <a:bodyPr>
            <a:noAutofit/>
          </a:bodyPr>
          <a:lstStyle/>
          <a:p>
            <a:pPr marL="0" indent="0" algn="just">
              <a:lnSpc>
                <a:spcPts val="2600"/>
              </a:lnSpc>
              <a:spcBef>
                <a:spcPts val="0"/>
              </a:spcBef>
              <a:buNone/>
            </a:pPr>
            <a:r>
              <a:rPr lang="ru-RU" sz="2400" dirty="0" smtClean="0"/>
              <a:t>	</a:t>
            </a:r>
            <a:r>
              <a:rPr lang="ru-RU" sz="2400" dirty="0"/>
              <a:t>И</a:t>
            </a:r>
            <a:r>
              <a:rPr lang="ru-RU" sz="2400" dirty="0" smtClean="0"/>
              <a:t>нтеграция духовно-нравственного развития </a:t>
            </a:r>
            <a:r>
              <a:rPr lang="ru-RU" sz="2400" dirty="0"/>
              <a:t>в повседневную жизнь детей, во все виды детской деятельности и традиционные методики дошкольного </a:t>
            </a:r>
            <a:r>
              <a:rPr lang="ru-RU" sz="2400" dirty="0" smtClean="0"/>
              <a:t>образования. </a:t>
            </a:r>
            <a:r>
              <a:rPr lang="ru-RU" sz="2400" dirty="0"/>
              <a:t>У</a:t>
            </a:r>
            <a:r>
              <a:rPr lang="ru-RU" sz="2400" dirty="0" smtClean="0"/>
              <a:t>крепление </a:t>
            </a:r>
            <a:r>
              <a:rPr lang="ru-RU" sz="2400" dirty="0"/>
              <a:t>детско-родительских отношений, укрепление и развитие сотрудничества ДОО и семьи в </a:t>
            </a:r>
            <a:r>
              <a:rPr lang="ru-RU" sz="2400" dirty="0" smtClean="0"/>
              <a:t>вопросах духовно-нравственного развития детей.</a:t>
            </a: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3897313" y="228600"/>
            <a:ext cx="3208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97313" y="2667000"/>
            <a:ext cx="3587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7"/>
          <p:cNvSpPr txBox="1">
            <a:spLocks noChangeArrowheads="1"/>
          </p:cNvSpPr>
          <p:nvPr/>
        </p:nvSpPr>
        <p:spPr>
          <a:xfrm>
            <a:off x="553244" y="3247682"/>
            <a:ext cx="9144000" cy="3715436"/>
          </a:xfrm>
          <a:prstGeom prst="rect">
            <a:avLst/>
          </a:prstGeom>
        </p:spPr>
        <p:txBody>
          <a:bodyPr vert="horz" lIns="101242" tIns="50621" rIns="101242" bIns="50621" rtlCol="0">
            <a:normAutofit fontScale="55000" lnSpcReduction="20000"/>
          </a:bodyPr>
          <a:lstStyle>
            <a:lvl1pPr marL="379659" indent="-379659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594" indent="-316382" algn="l" defTabSz="1012424" rtl="0" latinLnBrk="0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530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1741" indent="-253106" algn="l" defTabSz="1012424" rtl="0" latinLnBrk="0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7953" indent="-253106" algn="l" defTabSz="1012424" rtl="0" latinLnBrk="0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4165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0377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6589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2801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4500" dirty="0"/>
              <a:t>заинтересовать и привлечь к партнёрскому сотрудничеству семьи </a:t>
            </a:r>
            <a:r>
              <a:rPr lang="ru-RU" sz="4500" dirty="0" smtClean="0"/>
              <a:t>дошкольников</a:t>
            </a:r>
            <a:r>
              <a:rPr lang="ru-RU" sz="4500" dirty="0"/>
              <a:t>;</a:t>
            </a:r>
          </a:p>
          <a:p>
            <a:pPr algn="just"/>
            <a:r>
              <a:rPr lang="ru-RU" sz="4400" dirty="0" smtClean="0"/>
              <a:t>формировать</a:t>
            </a:r>
            <a:r>
              <a:rPr lang="ru-RU" sz="4400" dirty="0"/>
              <a:t>  у детей представления о семье, родственных связях, семейных традициях, семейных </a:t>
            </a:r>
            <a:r>
              <a:rPr lang="ru-RU" sz="4400" dirty="0" smtClean="0"/>
              <a:t>реликвиях;</a:t>
            </a:r>
            <a:endParaRPr lang="ru-RU" sz="4400" dirty="0"/>
          </a:p>
          <a:p>
            <a:pPr algn="just"/>
            <a:r>
              <a:rPr lang="ru-RU" sz="4500" dirty="0"/>
              <a:t>знакомить детей с профессиями пап, мам, дедушек, бабушек, с династиями, со значимостью добросовестного отношения к любому делу, с мастерством, уважаемым в обществе, </a:t>
            </a:r>
            <a:r>
              <a:rPr lang="ru-RU" sz="4500" dirty="0" smtClean="0"/>
              <a:t>социуме;</a:t>
            </a:r>
            <a:endParaRPr lang="ru-RU" sz="4500" dirty="0"/>
          </a:p>
          <a:p>
            <a:pPr algn="just"/>
            <a:r>
              <a:rPr lang="ru-RU" sz="4500" dirty="0" smtClean="0"/>
              <a:t>воспитать </a:t>
            </a:r>
            <a:r>
              <a:rPr lang="ru-RU" sz="4500" dirty="0"/>
              <a:t>у ребёнка уважение к </a:t>
            </a:r>
            <a:r>
              <a:rPr lang="ru-RU" sz="4500" dirty="0" smtClean="0"/>
              <a:t>семье и обществу, </a:t>
            </a:r>
            <a:r>
              <a:rPr lang="ru-RU" sz="4500" dirty="0"/>
              <a:t>традициям </a:t>
            </a:r>
            <a:r>
              <a:rPr lang="ru-RU" sz="4500" dirty="0" smtClean="0"/>
              <a:t>семьи и родного </a:t>
            </a:r>
            <a:r>
              <a:rPr lang="ru-RU" sz="4500" dirty="0"/>
              <a:t>края, Отечества, </a:t>
            </a:r>
            <a:r>
              <a:rPr lang="ru-RU" sz="4500" dirty="0" smtClean="0"/>
              <a:t>так как это неразрывная цепочка </a:t>
            </a:r>
            <a:r>
              <a:rPr lang="ru-RU" sz="4500" dirty="0"/>
              <a:t>общечеловеческих духовно-нравственных </a:t>
            </a:r>
            <a:r>
              <a:rPr lang="ru-RU" sz="4500" dirty="0" smtClean="0"/>
              <a:t>ценностей.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/>
      <p:bldP spid="2" grpId="0"/>
      <p:bldP spid="8" grpId="0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>
                <a:solidFill>
                  <a:schemeClr val="accent2"/>
                </a:solidFill>
              </a:rPr>
              <a:t> </a:t>
            </a:r>
            <a:endParaRPr lang="en-US" b="1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n-US" b="1" smtClean="0">
                <a:solidFill>
                  <a:schemeClr val="accent2"/>
                </a:solidFill>
              </a:rPr>
              <a:t>   </a:t>
            </a:r>
          </a:p>
          <a:p>
            <a:pPr>
              <a:buFontTx/>
              <a:buNone/>
            </a:pPr>
            <a:endParaRPr lang="en-US" b="1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US" b="1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US" b="1" smtClean="0">
              <a:solidFill>
                <a:schemeClr val="accent2"/>
              </a:solidFill>
            </a:endParaRPr>
          </a:p>
          <a:p>
            <a:endParaRPr lang="ru-RU" smtClean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395003205"/>
              </p:ext>
            </p:extLst>
          </p:nvPr>
        </p:nvGraphicFramePr>
        <p:xfrm>
          <a:off x="520939" y="225657"/>
          <a:ext cx="9638310" cy="6708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63D45B-CE9F-47F5-B94A-62D1B72039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1763D45B-CE9F-47F5-B94A-62D1B72039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1763D45B-CE9F-47F5-B94A-62D1B72039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graphicEl>
                                              <a:dgm id="{1763D45B-CE9F-47F5-B94A-62D1B72039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1967E0C-25FF-4CE7-A485-246243368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dgm id="{51967E0C-25FF-4CE7-A485-2462433683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51967E0C-25FF-4CE7-A485-246243368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graphicEl>
                                              <a:dgm id="{51967E0C-25FF-4CE7-A485-246243368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528B105-8C3B-4A2F-87C4-E57DEF2CE8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dgm id="{1528B105-8C3B-4A2F-87C4-E57DEF2CE8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1528B105-8C3B-4A2F-87C4-E57DEF2CE8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graphicEl>
                                              <a:dgm id="{1528B105-8C3B-4A2F-87C4-E57DEF2CE8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EF0AB4-0AA3-47D8-8678-EF754FAC3D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graphicEl>
                                              <a:dgm id="{0AEF0AB4-0AA3-47D8-8678-EF754FAC3D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0AEF0AB4-0AA3-47D8-8678-EF754FAC3D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0AEF0AB4-0AA3-47D8-8678-EF754FAC3D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92D6664-0DF1-4EB4-8AB3-2EFAB93D76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792D6664-0DF1-4EB4-8AB3-2EFAB93D76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792D6664-0DF1-4EB4-8AB3-2EFAB93D76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792D6664-0DF1-4EB4-8AB3-2EFAB93D76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8F8951E-12D9-402C-8430-A2289927C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graphicEl>
                                              <a:dgm id="{D8F8951E-12D9-402C-8430-A2289927CA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D8F8951E-12D9-402C-8430-A2289927C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graphicEl>
                                              <a:dgm id="{D8F8951E-12D9-402C-8430-A2289927C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A6E95CC-18A3-428F-896B-D7732194F8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graphicEl>
                                              <a:dgm id="{1A6E95CC-18A3-428F-896B-D7732194F8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1A6E95CC-18A3-428F-896B-D7732194F8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graphicEl>
                                              <a:dgm id="{1A6E95CC-18A3-428F-896B-D7732194F8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1F1713B-4C74-4E1A-897A-1C1E575EB5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graphicEl>
                                              <a:dgm id="{61F1713B-4C74-4E1A-897A-1C1E575EB5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graphicEl>
                                              <a:dgm id="{61F1713B-4C74-4E1A-897A-1C1E575EB5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graphicEl>
                                              <a:dgm id="{61F1713B-4C74-4E1A-897A-1C1E575EB5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9E98C2D-AFB8-48F2-BC75-8C4F8D04C8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>
                                            <p:graphicEl>
                                              <a:dgm id="{09E98C2D-AFB8-48F2-BC75-8C4F8D04C8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graphicEl>
                                              <a:dgm id="{09E98C2D-AFB8-48F2-BC75-8C4F8D04C8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graphicEl>
                                              <a:dgm id="{09E98C2D-AFB8-48F2-BC75-8C4F8D04C8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A8CA576-19A0-41E3-9231-3D294DDB4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>
                                            <p:graphicEl>
                                              <a:dgm id="{4A8CA576-19A0-41E3-9231-3D294DDB4C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graphicEl>
                                              <a:dgm id="{4A8CA576-19A0-41E3-9231-3D294DDB4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graphicEl>
                                              <a:dgm id="{4A8CA576-19A0-41E3-9231-3D294DDB4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D5346C3-712D-40B0-A740-94E1A2802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graphicEl>
                                              <a:dgm id="{1D5346C3-712D-40B0-A740-94E1A28023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graphicEl>
                                              <a:dgm id="{1D5346C3-712D-40B0-A740-94E1A2802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graphicEl>
                                              <a:dgm id="{1D5346C3-712D-40B0-A740-94E1A2802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1C66832-E998-4C38-8E5B-BB91FD2C31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">
                                            <p:graphicEl>
                                              <a:dgm id="{31C66832-E998-4C38-8E5B-BB91FD2C31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>
                                            <p:graphicEl>
                                              <a:dgm id="{31C66832-E998-4C38-8E5B-BB91FD2C31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">
                                            <p:graphicEl>
                                              <a:dgm id="{31C66832-E998-4C38-8E5B-BB91FD2C31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7067D15-F97F-490C-9245-07707E8A87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">
                                            <p:graphicEl>
                                              <a:dgm id="{97067D15-F97F-490C-9245-07707E8A87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">
                                            <p:graphicEl>
                                              <a:dgm id="{97067D15-F97F-490C-9245-07707E8A87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">
                                            <p:graphicEl>
                                              <a:dgm id="{97067D15-F97F-490C-9245-07707E8A87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2E7D41F-BD53-4BAE-9A70-A1913831CA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">
                                            <p:graphicEl>
                                              <a:dgm id="{D2E7D41F-BD53-4BAE-9A70-A1913831CA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">
                                            <p:graphicEl>
                                              <a:dgm id="{D2E7D41F-BD53-4BAE-9A70-A1913831CA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>
                                            <p:graphicEl>
                                              <a:dgm id="{D2E7D41F-BD53-4BAE-9A70-A1913831CA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57B3DA-98A0-4B5B-AF74-68D61A270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">
                                            <p:graphicEl>
                                              <a:dgm id="{AB57B3DA-98A0-4B5B-AF74-68D61A2706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">
                                            <p:graphicEl>
                                              <a:dgm id="{AB57B3DA-98A0-4B5B-AF74-68D61A270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">
                                            <p:graphicEl>
                                              <a:dgm id="{AB57B3DA-98A0-4B5B-AF74-68D61A270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93977B9-522A-445A-AA6D-55DCEB20A4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">
                                            <p:graphicEl>
                                              <a:dgm id="{493977B9-522A-445A-AA6D-55DCEB20A4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">
                                            <p:graphicEl>
                                              <a:dgm id="{493977B9-522A-445A-AA6D-55DCEB20A4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">
                                            <p:graphicEl>
                                              <a:dgm id="{493977B9-522A-445A-AA6D-55DCEB20A4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C8C9C21-F42A-4ED2-B676-7120A62565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">
                                            <p:graphicEl>
                                              <a:dgm id="{9C8C9C21-F42A-4ED2-B676-7120A62565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">
                                            <p:graphicEl>
                                              <a:dgm id="{9C8C9C21-F42A-4ED2-B676-7120A62565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">
                                            <p:graphicEl>
                                              <a:dgm id="{9C8C9C21-F42A-4ED2-B676-7120A62565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7430E4C-E4E8-4DB2-85F7-1E56EE97D8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">
                                            <p:graphicEl>
                                              <a:dgm id="{67430E4C-E4E8-4DB2-85F7-1E56EE97D8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">
                                            <p:graphicEl>
                                              <a:dgm id="{67430E4C-E4E8-4DB2-85F7-1E56EE97D8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">
                                            <p:graphicEl>
                                              <a:dgm id="{67430E4C-E4E8-4DB2-85F7-1E56EE97D8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B3B2D35-930D-44DC-B689-B5BD249E01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">
                                            <p:graphicEl>
                                              <a:dgm id="{DB3B2D35-930D-44DC-B689-B5BD249E01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">
                                            <p:graphicEl>
                                              <a:dgm id="{DB3B2D35-930D-44DC-B689-B5BD249E01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">
                                            <p:graphicEl>
                                              <a:dgm id="{DB3B2D35-930D-44DC-B689-B5BD249E01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FCB52CB-00A5-4E05-8A6F-284E4A1B6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">
                                            <p:graphicEl>
                                              <a:dgm id="{CFCB52CB-00A5-4E05-8A6F-284E4A1B63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">
                                            <p:graphicEl>
                                              <a:dgm id="{CFCB52CB-00A5-4E05-8A6F-284E4A1B6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">
                                            <p:graphicEl>
                                              <a:dgm id="{CFCB52CB-00A5-4E05-8A6F-284E4A1B6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D2584BF-CEC9-4513-A335-3530992F6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">
                                            <p:graphicEl>
                                              <a:dgm id="{4D2584BF-CEC9-4513-A335-3530992F6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">
                                            <p:graphicEl>
                                              <a:dgm id="{4D2584BF-CEC9-4513-A335-3530992F6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">
                                            <p:graphicEl>
                                              <a:dgm id="{4D2584BF-CEC9-4513-A335-3530992F6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B87C38A-AACA-4584-B09A-45695CF0BB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">
                                            <p:graphicEl>
                                              <a:dgm id="{DB87C38A-AACA-4584-B09A-45695CF0BB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">
                                            <p:graphicEl>
                                              <a:dgm id="{DB87C38A-AACA-4584-B09A-45695CF0BB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">
                                            <p:graphicEl>
                                              <a:dgm id="{DB87C38A-AACA-4584-B09A-45695CF0BB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E2103EA-5721-49FB-9148-B87B064C63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">
                                            <p:graphicEl>
                                              <a:dgm id="{1E2103EA-5721-49FB-9148-B87B064C63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">
                                            <p:graphicEl>
                                              <a:dgm id="{1E2103EA-5721-49FB-9148-B87B064C63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">
                                            <p:graphicEl>
                                              <a:dgm id="{1E2103EA-5721-49FB-9148-B87B064C63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0727439-C020-4F2F-9919-5D191A1008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">
                                            <p:graphicEl>
                                              <a:dgm id="{50727439-C020-4F2F-9919-5D191A1008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">
                                            <p:graphicEl>
                                              <a:dgm id="{50727439-C020-4F2F-9919-5D191A1008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">
                                            <p:graphicEl>
                                              <a:dgm id="{50727439-C020-4F2F-9919-5D191A1008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1E26B02-EBB8-4C2E-82AE-A11AA83866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">
                                            <p:graphicEl>
                                              <a:dgm id="{31E26B02-EBB8-4C2E-82AE-A11AA83866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">
                                            <p:graphicEl>
                                              <a:dgm id="{31E26B02-EBB8-4C2E-82AE-A11AA83866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">
                                            <p:graphicEl>
                                              <a:dgm id="{31E26B02-EBB8-4C2E-82AE-A11AA83866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3DE5540-4282-4D24-9204-51BA97A539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">
                                            <p:graphicEl>
                                              <a:dgm id="{23DE5540-4282-4D24-9204-51BA97A539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">
                                            <p:graphicEl>
                                              <a:dgm id="{23DE5540-4282-4D24-9204-51BA97A539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">
                                            <p:graphicEl>
                                              <a:dgm id="{23DE5540-4282-4D24-9204-51BA97A539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48A42FC-99B4-4DC4-8610-130F1034DA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">
                                            <p:graphicEl>
                                              <a:dgm id="{248A42FC-99B4-4DC4-8610-130F1034DA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">
                                            <p:graphicEl>
                                              <a:dgm id="{248A42FC-99B4-4DC4-8610-130F1034DA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">
                                            <p:graphicEl>
                                              <a:dgm id="{248A42FC-99B4-4DC4-8610-130F1034DA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686886-A9B0-4C26-AB1A-D664810F21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">
                                            <p:graphicEl>
                                              <a:dgm id="{A7686886-A9B0-4C26-AB1A-D664810F21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">
                                            <p:graphicEl>
                                              <a:dgm id="{A7686886-A9B0-4C26-AB1A-D664810F21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">
                                            <p:graphicEl>
                                              <a:dgm id="{A7686886-A9B0-4C26-AB1A-D664810F21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7A7A9F8-D0DA-4EDA-9337-0B7862AFE0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5">
                                            <p:graphicEl>
                                              <a:dgm id="{E7A7A9F8-D0DA-4EDA-9337-0B7862AFE0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5">
                                            <p:graphicEl>
                                              <a:dgm id="{E7A7A9F8-D0DA-4EDA-9337-0B7862AFE0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5">
                                            <p:graphicEl>
                                              <a:dgm id="{E7A7A9F8-D0DA-4EDA-9337-0B7862AFE0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D214886-688C-4502-A5C3-71DD4ED0B7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5">
                                            <p:graphicEl>
                                              <a:dgm id="{1D214886-688C-4502-A5C3-71DD4ED0B7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5">
                                            <p:graphicEl>
                                              <a:dgm id="{1D214886-688C-4502-A5C3-71DD4ED0B7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5">
                                            <p:graphicEl>
                                              <a:dgm id="{1D214886-688C-4502-A5C3-71DD4ED0B7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706DE59-AE41-4730-A8D5-28A63E5FF7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5">
                                            <p:graphicEl>
                                              <a:dgm id="{9706DE59-AE41-4730-A8D5-28A63E5FF7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5">
                                            <p:graphicEl>
                                              <a:dgm id="{9706DE59-AE41-4730-A8D5-28A63E5FF7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5">
                                            <p:graphicEl>
                                              <a:dgm id="{9706DE59-AE41-4730-A8D5-28A63E5FF7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9FF5459-4067-4A8B-9C5B-78291FFBD2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">
                                            <p:graphicEl>
                                              <a:dgm id="{09FF5459-4067-4A8B-9C5B-78291FFBD2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5">
                                            <p:graphicEl>
                                              <a:dgm id="{09FF5459-4067-4A8B-9C5B-78291FFBD2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5">
                                            <p:graphicEl>
                                              <a:dgm id="{09FF5459-4067-4A8B-9C5B-78291FFBD2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CE94FE7-8B7F-4E61-A34B-F3445D1E91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5">
                                            <p:graphicEl>
                                              <a:dgm id="{9CE94FE7-8B7F-4E61-A34B-F3445D1E91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5">
                                            <p:graphicEl>
                                              <a:dgm id="{9CE94FE7-8B7F-4E61-A34B-F3445D1E91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5">
                                            <p:graphicEl>
                                              <a:dgm id="{9CE94FE7-8B7F-4E61-A34B-F3445D1E91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6500"/>
                            </p:stCondLst>
                            <p:childTnLst>
                              <p:par>
                                <p:cTn id="2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D5CE32C-9240-4523-973A-EBA95F066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5">
                                            <p:graphicEl>
                                              <a:dgm id="{CD5CE32C-9240-4523-973A-EBA95F0668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5">
                                            <p:graphicEl>
                                              <a:dgm id="{CD5CE32C-9240-4523-973A-EBA95F066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">
                                            <p:graphicEl>
                                              <a:dgm id="{CD5CE32C-9240-4523-973A-EBA95F066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17000"/>
                            </p:stCondLst>
                            <p:childTnLst>
                              <p:par>
                                <p:cTn id="2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1F7E336-4AF5-4481-9970-8B10C244D5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5">
                                            <p:graphicEl>
                                              <a:dgm id="{F1F7E336-4AF5-4481-9970-8B10C244D5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5">
                                            <p:graphicEl>
                                              <a:dgm id="{F1F7E336-4AF5-4481-9970-8B10C244D5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5">
                                            <p:graphicEl>
                                              <a:dgm id="{F1F7E336-4AF5-4481-9970-8B10C244D5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7500"/>
                            </p:stCondLst>
                            <p:childTnLst>
                              <p:par>
                                <p:cTn id="2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1DFD28B-7DA6-4E21-9044-888C8482DD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5">
                                            <p:graphicEl>
                                              <a:dgm id="{A1DFD28B-7DA6-4E21-9044-888C8482DD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5">
                                            <p:graphicEl>
                                              <a:dgm id="{A1DFD28B-7DA6-4E21-9044-888C8482DD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5">
                                            <p:graphicEl>
                                              <a:dgm id="{A1DFD28B-7DA6-4E21-9044-888C8482DD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8000"/>
                            </p:stCondLst>
                            <p:childTnLst>
                              <p:par>
                                <p:cTn id="2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C1332F1-A8DC-40B7-9449-CD27F5A1FC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5">
                                            <p:graphicEl>
                                              <a:dgm id="{1C1332F1-A8DC-40B7-9449-CD27F5A1FC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5">
                                            <p:graphicEl>
                                              <a:dgm id="{1C1332F1-A8DC-40B7-9449-CD27F5A1FC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5">
                                            <p:graphicEl>
                                              <a:dgm id="{1C1332F1-A8DC-40B7-9449-CD27F5A1FC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18500"/>
                            </p:stCondLst>
                            <p:childTnLst>
                              <p:par>
                                <p:cTn id="2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DB86BF7-9681-49EB-923D-32D60D26B7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5">
                                            <p:graphicEl>
                                              <a:dgm id="{FDB86BF7-9681-49EB-923D-32D60D26B7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5">
                                            <p:graphicEl>
                                              <a:dgm id="{FDB86BF7-9681-49EB-923D-32D60D26B7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5">
                                            <p:graphicEl>
                                              <a:dgm id="{FDB86BF7-9681-49EB-923D-32D60D26B7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2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1A0DB46-AFC7-4744-AF6E-86046ADF53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5">
                                            <p:graphicEl>
                                              <a:dgm id="{61A0DB46-AFC7-4744-AF6E-86046ADF53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5">
                                            <p:graphicEl>
                                              <a:dgm id="{61A0DB46-AFC7-4744-AF6E-86046ADF53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5">
                                            <p:graphicEl>
                                              <a:dgm id="{61A0DB46-AFC7-4744-AF6E-86046ADF53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444" y="1932267"/>
            <a:ext cx="6892168" cy="38768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2382044" y="381000"/>
            <a:ext cx="5933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Беседа и продуктивная деятельность на тему: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«Моя семья»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005" y="5398028"/>
            <a:ext cx="2875756" cy="1917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3522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" r="29"/>
          <a:stretch/>
        </p:blipFill>
        <p:spPr>
          <a:xfrm rot="21228071">
            <a:off x="651559" y="1020464"/>
            <a:ext cx="4227518" cy="2978383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" r="16"/>
          <a:stretch/>
        </p:blipFill>
        <p:spPr>
          <a:xfrm rot="268097">
            <a:off x="5302348" y="1133476"/>
            <a:ext cx="4419600" cy="2878555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3336983" y="235204"/>
            <a:ext cx="4023408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2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Семейные портреты</a:t>
            </a:r>
            <a:endParaRPr b="1" dirty="0" lang="ru-RU" sz="3200">
              <a:solidFill>
                <a:srgbClr val="C0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" t="110"/>
          <a:stretch/>
        </p:blipFill>
        <p:spPr>
          <a:xfrm>
            <a:off x="1162844" y="4199330"/>
            <a:ext cx="1743502" cy="2679828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" t="43"/>
          <a:stretch/>
        </p:blipFill>
        <p:spPr>
          <a:xfrm>
            <a:off x="3075760" y="4184787"/>
            <a:ext cx="1993097" cy="2694371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" l="31" t="68"/>
          <a:stretch/>
        </p:blipFill>
        <p:spPr>
          <a:xfrm>
            <a:off x="7360391" y="4151240"/>
            <a:ext cx="2015577" cy="281420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" t="131"/>
          <a:stretch/>
        </p:blipFill>
        <p:spPr>
          <a:xfrm>
            <a:off x="5249886" y="4199330"/>
            <a:ext cx="1929476" cy="2679828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5528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750" spd="slow">
        <p14:reveal/>
      </p:transition>
    </mc:Choice>
    <mc:Fallback xmlns="">
      <p:transition spd="slow">
        <p:fade/>
      </p:transition>
    </mc:Fallback>
  </mc:AlternateContent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afterEffect" presetClass="entr" presetID="4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1000"/>
                            </p:stCondLst>
                            <p:childTnLst>
                              <p:par>
                                <p:cTn fill="hold" id="11" nodeType="afterEffect" presetClass="entr" presetID="2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250" fill="hold" id="13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250" fill="hold" id="14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15" nodeType="withEffect" presetClass="entr" presetID="2" presetSubtype="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250" fill="hold" id="17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250" fill="hold" id="18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9">
                            <p:stCondLst>
                              <p:cond delay="2250"/>
                            </p:stCondLst>
                            <p:childTnLst>
                              <p:par>
                                <p:cTn fill="hold" id="20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22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4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">
                            <p:stCondLst>
                              <p:cond delay="3250"/>
                            </p:stCondLst>
                            <p:childTnLst>
                              <p:par>
                                <p:cTn fill="hold" id="26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28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29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1">
                            <p:stCondLst>
                              <p:cond delay="4250"/>
                            </p:stCondLst>
                            <p:childTnLst>
                              <p:par>
                                <p:cTn fill="hold" id="32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34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35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6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7">
                            <p:stCondLst>
                              <p:cond delay="5250"/>
                            </p:stCondLst>
                            <p:childTnLst>
                              <p:par>
                                <p:cTn fill="hold" id="38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4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4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2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16"/>
    </p:bld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" r="66"/>
          <a:stretch/>
        </p:blipFill>
        <p:spPr>
          <a:xfrm rot="20950146">
            <a:off x="726942" y="2760361"/>
            <a:ext cx="4545393" cy="3245148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3525044" y="228600"/>
            <a:ext cx="4023408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2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Семейные проекты</a:t>
            </a:r>
            <a:endParaRPr b="1" dirty="0" lang="ru-RU" sz="3200">
              <a:solidFill>
                <a:srgbClr val="C0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IMG_20190225_120903.jpg" id="5" name="Рисунок 4"/>
          <p:cNvPicPr>
            <a:picLocks noChangeAspect="1"/>
          </p:cNvPicPr>
          <p:nvPr/>
        </p:nvPicPr>
        <p:blipFill>
          <a:blip cstate="print"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6000" contrast="14000"/>
                    </a14:imgEffect>
                  </a14:imgLayer>
                </a14:imgProps>
              </a:ext>
            </a:extLst>
          </a:blip>
          <a:srcRect l="82" r="99" t="51"/>
          <a:stretch>
            <a:fillRect/>
          </a:stretch>
        </p:blipFill>
        <p:spPr>
          <a:xfrm rot="429884">
            <a:off x="5467043" y="1254722"/>
            <a:ext cx="4442909" cy="3315293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844" y="4882862"/>
            <a:ext cx="2667000" cy="1927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044" y="990600"/>
            <a:ext cx="2209800" cy="1573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623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0" spd="slow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afterEffect" presetClass="entr" presetID="4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1000"/>
                            </p:stCondLst>
                            <p:childTnLst>
                              <p:par>
                                <p:cTn fill="hold" id="11" nodeType="afterEffect" presetClass="entr" presetID="6" presetSubtype="3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out)" transition="in">
                                      <p:cBhvr>
                                        <p:cTn dur="1750" id="13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4" nodeType="withEffect" presetClass="entr" presetID="6" presetSubtype="3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out)" transition="in">
                                      <p:cBhvr>
                                        <p:cTn dur="1750" id="16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7">
                            <p:stCondLst>
                              <p:cond delay="2750"/>
                            </p:stCondLst>
                            <p:childTnLst>
                              <p:par>
                                <p:cTn fill="hold" id="18" nodeType="afterEffect" presetClass="entr" presetID="2" presetSubtype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 fill="hold" id="2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500" fill="hold" id="2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22" nodeType="withEffect" presetClass="entr" presetID="2" presetSubtype="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 fill="hold" id="24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500" fill="hold" id="25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7"/>
    </p:bld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G_20190225_122047.jpg" id="2" name="Рисунок 1"/>
          <p:cNvPicPr>
            <a:picLocks noChangeAspect="1"/>
          </p:cNvPicPr>
          <p:nvPr/>
        </p:nvPicPr>
        <p:blipFill>
          <a:blip cstate="print" r:embed="rId2"/>
          <a:srcRect b="24" l="41" r="62" t="69"/>
          <a:stretch>
            <a:fillRect/>
          </a:stretch>
        </p:blipFill>
        <p:spPr>
          <a:xfrm>
            <a:off x="2915444" y="762000"/>
            <a:ext cx="4525616" cy="4248538"/>
          </a:xfrm>
          <a:prstGeom prst="rect">
            <a:avLst/>
          </a:prstGeom>
        </p:spPr>
      </p:pic>
      <p:pic>
        <p:nvPicPr>
          <p:cNvPr descr="IMG_20190225_122056.jpg" id="3" name="Рисунок 2"/>
          <p:cNvPicPr>
            <a:picLocks noChangeAspect="1"/>
          </p:cNvPicPr>
          <p:nvPr/>
        </p:nvPicPr>
        <p:blipFill>
          <a:blip cstate="print" r:embed="rId3"/>
          <a:srcRect b="134" t="119"/>
          <a:stretch>
            <a:fillRect/>
          </a:stretch>
        </p:blipFill>
        <p:spPr>
          <a:xfrm rot="20956281">
            <a:off x="629445" y="609600"/>
            <a:ext cx="2209800" cy="2496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_20190225_122107.jpg" id="4" name="Рисунок 3"/>
          <p:cNvPicPr>
            <a:picLocks noChangeAspect="1"/>
          </p:cNvPicPr>
          <p:nvPr/>
        </p:nvPicPr>
        <p:blipFill>
          <a:blip cstate="print" r:embed="rId4"/>
          <a:srcRect b="109" t="34"/>
          <a:stretch>
            <a:fillRect/>
          </a:stretch>
        </p:blipFill>
        <p:spPr>
          <a:xfrm rot="879990">
            <a:off x="7550456" y="2926996"/>
            <a:ext cx="2389754" cy="2611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_20190225_122114.jpg" id="5" name="Рисунок 4"/>
          <p:cNvPicPr>
            <a:picLocks noChangeAspect="1"/>
          </p:cNvPicPr>
          <p:nvPr/>
        </p:nvPicPr>
        <p:blipFill>
          <a:blip cstate="print" r:embed="rId5"/>
          <a:srcRect b="165" t="140"/>
          <a:stretch>
            <a:fillRect/>
          </a:stretch>
        </p:blipFill>
        <p:spPr>
          <a:xfrm rot="20585526">
            <a:off x="593695" y="3430963"/>
            <a:ext cx="2438400" cy="2212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_20190225_122148.jpg" id="6" name="Рисунок 5"/>
          <p:cNvPicPr>
            <a:picLocks noChangeAspect="1"/>
          </p:cNvPicPr>
          <p:nvPr/>
        </p:nvPicPr>
        <p:blipFill>
          <a:blip cstate="print" r:embed="rId6"/>
          <a:srcRect b="157" l="95" t="130"/>
          <a:stretch>
            <a:fillRect/>
          </a:stretch>
        </p:blipFill>
        <p:spPr>
          <a:xfrm rot="665138">
            <a:off x="7389810" y="516911"/>
            <a:ext cx="2438400" cy="2391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_20190225_122135.jpg" id="7" name="Рисунок 6"/>
          <p:cNvPicPr>
            <a:picLocks noChangeAspect="1"/>
          </p:cNvPicPr>
          <p:nvPr/>
        </p:nvPicPr>
        <p:blipFill>
          <a:blip cstate="print" r:embed="rId7"/>
          <a:srcRect b="99" t="99"/>
          <a:stretch>
            <a:fillRect/>
          </a:stretch>
        </p:blipFill>
        <p:spPr>
          <a:xfrm rot="20144419">
            <a:off x="2765282" y="4947079"/>
            <a:ext cx="2361359" cy="2098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_20190225_122127.jpg" id="8" name="Рисунок 7"/>
          <p:cNvPicPr>
            <a:picLocks noChangeAspect="1"/>
          </p:cNvPicPr>
          <p:nvPr/>
        </p:nvPicPr>
        <p:blipFill>
          <a:blip cstate="print" r:embed="rId8"/>
          <a:srcRect b="193" t="5"/>
          <a:stretch>
            <a:fillRect/>
          </a:stretch>
        </p:blipFill>
        <p:spPr>
          <a:xfrm rot="1029520">
            <a:off x="5382406" y="4913749"/>
            <a:ext cx="2362200" cy="2099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862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0" spd="slow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6" presetSubtype="3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out)" transition="in">
                                      <p:cBhvr>
                                        <p:cTn dur="2000" id="7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2000"/>
                            </p:stCondLst>
                            <p:childTnLst>
                              <p:par>
                                <p:cTn fill="hold" id="9" nodeType="afterEffect" presetClass="entr" presetID="4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12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3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14" nodeType="withEffect" presetClass="entr" presetID="4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6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17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8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9">
                            <p:stCondLst>
                              <p:cond delay="3000"/>
                            </p:stCondLst>
                            <p:childTnLst>
                              <p:par>
                                <p:cTn fill="hold" id="20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250" fill="hold" id="22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250" fill="hold" id="23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24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250" fill="hold" id="26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250" fill="hold" id="27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">
                            <p:stCondLst>
                              <p:cond delay="4250"/>
                            </p:stCondLst>
                            <p:childTnLst>
                              <p:par>
                                <p:cTn fill="hold" id="29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3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32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34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8327" y="2286000"/>
            <a:ext cx="536076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/>
                <a:solidFill>
                  <a:schemeClr val="accent3"/>
                </a:solidFill>
                <a:effectLst/>
              </a:rPr>
              <a:t>СПАСИБО</a:t>
            </a:r>
          </a:p>
          <a:p>
            <a:pPr algn="ctr"/>
            <a:r>
              <a:rPr lang="ru-RU" sz="6000" b="1" cap="none" spc="0" dirty="0" smtClean="0">
                <a:ln/>
                <a:solidFill>
                  <a:schemeClr val="accent3"/>
                </a:solidFill>
                <a:effectLst/>
              </a:rPr>
              <a:t>ЗА ВНИМАНИЕ!</a:t>
            </a:r>
            <a:endParaRPr lang="ru-RU" sz="6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760842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</TotalTime>
  <Words>104</Words>
  <Application>Microsoft Office PowerPoint</Application>
  <PresentationFormat>Произвольный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Кристина</cp:lastModifiedBy>
  <cp:revision>118</cp:revision>
  <cp:lastPrinted>2013-04-23T16:58:30Z</cp:lastPrinted>
  <dcterms:modified xsi:type="dcterms:W3CDTF">2021-02-16T15:13:09Z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740684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