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8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72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21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9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0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18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3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786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7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4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0877-8719-413F-9393-7F69E191D6F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08CD3-D673-4CA1-BC50-11348E7F2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9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03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3391" y="337662"/>
            <a:ext cx="98673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Times New Roman" panose="02020603050405020304" pitchFamily="18" charset="0"/>
              </a:rPr>
              <a:t>муниципального образования города Краснодара «Детский сад </a:t>
            </a:r>
            <a:r>
              <a:rPr lang="ru-RU" sz="24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Times New Roman" panose="02020603050405020304" pitchFamily="18" charset="0"/>
              </a:rPr>
              <a:t>комбинировного</a:t>
            </a: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Times New Roman" panose="02020603050405020304" pitchFamily="18" charset="0"/>
              </a:rPr>
              <a:t> вида № 116»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899480"/>
            <a:ext cx="953068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«Аква-гимнастика как средство развития речи детей раннего возраста»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64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http://900igr.net/up/datas/199047/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38" y="201959"/>
            <a:ext cx="9881611" cy="645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75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92027" cy="6858000"/>
          </a:xfrm>
          <a:prstGeom prst="rect">
            <a:avLst/>
          </a:prstGeom>
        </p:spPr>
      </p:pic>
      <p:pic>
        <p:nvPicPr>
          <p:cNvPr id="3" name="Picture 2" descr="https://fsd.multiurok.ru/html/2021/01/09/s_5ff944e94f0e4/1608501_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265" y="218025"/>
            <a:ext cx="8562597" cy="642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6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0060" y="327546"/>
            <a:ext cx="79839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Аква- гимнастика для пальчиков и рук- это занимательные игры в воде.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Вода- </a:t>
            </a:r>
            <a:r>
              <a:rPr lang="ru-RU" sz="2800" b="1" dirty="0">
                <a:solidFill>
                  <a:srgbClr val="002060"/>
                </a:solidFill>
              </a:rPr>
              <a:t>одно из первых веществ, с которым дети начинают играть и экспериментировать. Не случайно игры с водой являются для них самым приятным способом обучения. Вода дает ребенку приятные ощущения, развивает различные рецепторы и предоставляет широкие возможности для познания мира</a:t>
            </a:r>
          </a:p>
        </p:txBody>
      </p:sp>
    </p:spTree>
    <p:extLst>
      <p:ext uri="{BB962C8B-B14F-4D97-AF65-F5344CB8AC3E}">
        <p14:creationId xmlns:p14="http://schemas.microsoft.com/office/powerpoint/2010/main" val="266785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" t="20255" r="8215" b="1700"/>
          <a:stretch/>
        </p:blipFill>
        <p:spPr>
          <a:xfrm>
            <a:off x="1652452" y="400486"/>
            <a:ext cx="3563551" cy="226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015" y="4115507"/>
            <a:ext cx="2856250" cy="21421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12266" y="3063948"/>
            <a:ext cx="30939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«Волны»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Волны по морю гуляют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кораблик подгоняют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084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2596" y="466929"/>
            <a:ext cx="74061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«Рак»</a:t>
            </a:r>
            <a:endParaRPr lang="ru-RU" sz="3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32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32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32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Раку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Здравствуй! - я сказал, руку я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подал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ответил рак: Привет!</a:t>
            </a:r>
            <a:endParaRPr lang="ru-RU" sz="28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подал клешню в ответ.</a:t>
            </a:r>
            <a:endParaRPr lang="ru-RU" sz="28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1860">
            <a:off x="5600575" y="2610538"/>
            <a:ext cx="3046280" cy="2284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2390" y="4002593"/>
            <a:ext cx="2886277" cy="2386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94" r="-99"/>
          <a:stretch/>
        </p:blipFill>
        <p:spPr>
          <a:xfrm>
            <a:off x="7748354" y="547247"/>
            <a:ext cx="2651760" cy="16353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3" t="18351" r="18583" b="1742"/>
          <a:stretch/>
        </p:blipFill>
        <p:spPr>
          <a:xfrm>
            <a:off x="8782766" y="4337447"/>
            <a:ext cx="2318345" cy="200884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08229" y="2729807"/>
            <a:ext cx="31418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«Дождь»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Дождь полил, как из ведра,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 лить он до утра.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272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378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9265" y="382686"/>
            <a:ext cx="41716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«Рыбка»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Рыбки-малютки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морю плывут,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Скачут</a:t>
            </a: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резвятся и </a:t>
            </a: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хвостиком </a:t>
            </a: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бьют.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33648" y="4227591"/>
            <a:ext cx="44309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«Дельфин»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Дельфин – малыш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Приплыл </a:t>
            </a: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 мне,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sz="2800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покатает на спине!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2" t="1" r="9333" b="2717"/>
          <a:stretch/>
        </p:blipFill>
        <p:spPr>
          <a:xfrm>
            <a:off x="5001037" y="1096980"/>
            <a:ext cx="2467813" cy="22034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6" t="4010" r="9217" b="1"/>
          <a:stretch/>
        </p:blipFill>
        <p:spPr>
          <a:xfrm rot="5400000">
            <a:off x="645041" y="3325565"/>
            <a:ext cx="2129862" cy="20563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50436" y="4249100"/>
            <a:ext cx="3691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«Акула»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зубастая акула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хвостом своим махнула.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0976" y="573047"/>
            <a:ext cx="34259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1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«Пароход»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Пароход плывет вперед,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21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подарки он несет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25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9392" y="264294"/>
            <a:ext cx="9371462" cy="5224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Важно, что такие игры в воде не только развивают речь ребенка, но 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вызывают интерес,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развивают мелкую моторику руки,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аккуратность,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усидчивость,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концентрировать внимание,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прекрасно укрепляют нервную систему,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снимают напряжение,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оказывают прекрасное тонизирующее, </a:t>
            </a:r>
            <a:r>
              <a:rPr lang="ru-RU" sz="2400" dirty="0" err="1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оздоравливающее</a:t>
            </a:r>
            <a:r>
              <a:rPr lang="ru-RU" sz="2400" dirty="0"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действие, происходит постепенное закаливание ребенка.</a:t>
            </a:r>
            <a:endParaRPr lang="ru-RU" sz="2400" dirty="0">
              <a:effectLst/>
              <a:latin typeface="Bahnschrift SemiBol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222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 descr="https://bipbap.ru/wp-content/uploads/2017/10/0015-015-Spasibo-za-vnimani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2011" r="4182" b="4228"/>
          <a:stretch/>
        </p:blipFill>
        <p:spPr bwMode="auto">
          <a:xfrm>
            <a:off x="559559" y="559557"/>
            <a:ext cx="8106770" cy="6059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3945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242</Words>
  <Application>Microsoft Office PowerPoint</Application>
  <PresentationFormat>Широкоэкранный</PresentationFormat>
  <Paragraphs>85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Bahnschrift SemiBold</vt:lpstr>
      <vt:lpstr>Calibri</vt:lpstr>
      <vt:lpstr>Calibri Light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Алена</cp:lastModifiedBy>
  <cp:revision>22</cp:revision>
  <dcterms:created xsi:type="dcterms:W3CDTF">2022-02-14T10:48:28Z</dcterms:created>
  <dcterms:modified xsi:type="dcterms:W3CDTF">2022-10-25T07:32:54Z</dcterms:modified>
</cp:coreProperties>
</file>