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0C7A6021-301A-4595-B0C2-BB24BF86F7F6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1480A-ECFB-4214-872F-672B3562F5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A6021-301A-4595-B0C2-BB24BF86F7F6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1480A-ECFB-4214-872F-672B3562F5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A6021-301A-4595-B0C2-BB24BF86F7F6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1480A-ECFB-4214-872F-672B3562F5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A6021-301A-4595-B0C2-BB24BF86F7F6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1480A-ECFB-4214-872F-672B3562F51A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A6021-301A-4595-B0C2-BB24BF86F7F6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1480A-ECFB-4214-872F-672B3562F51A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A6021-301A-4595-B0C2-BB24BF86F7F6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1480A-ECFB-4214-872F-672B3562F51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A6021-301A-4595-B0C2-BB24BF86F7F6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1480A-ECFB-4214-872F-672B3562F5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A6021-301A-4595-B0C2-BB24BF86F7F6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1480A-ECFB-4214-872F-672B3562F51A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A6021-301A-4595-B0C2-BB24BF86F7F6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1480A-ECFB-4214-872F-672B3562F5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A6021-301A-4595-B0C2-BB24BF86F7F6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1480A-ECFB-4214-872F-672B3562F51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A6021-301A-4595-B0C2-BB24BF86F7F6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1480A-ECFB-4214-872F-672B3562F5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0C7A6021-301A-4595-B0C2-BB24BF86F7F6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5A31480A-ECFB-4214-872F-672B3562F51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81729" y="903767"/>
            <a:ext cx="6400800" cy="1584176"/>
          </a:xfrm>
        </p:spPr>
        <p:txBody>
          <a:bodyPr>
            <a:noAutofit/>
          </a:bodyPr>
          <a:lstStyle/>
          <a:p>
            <a:r>
              <a:rPr lang="ru-RU" dirty="0" smtClean="0"/>
              <a:t>МБОУ «Лицей №9»</a:t>
            </a:r>
          </a:p>
          <a:p>
            <a:r>
              <a:rPr lang="ru-RU" dirty="0" smtClean="0"/>
              <a:t> структурное подразделение - детский сад Железнодорожный район</a:t>
            </a:r>
          </a:p>
          <a:p>
            <a:r>
              <a:rPr lang="ru-RU" dirty="0" smtClean="0"/>
              <a:t>г. Воронеж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2564904"/>
            <a:ext cx="7056784" cy="30963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281729" y="2680259"/>
            <a:ext cx="698477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«Формирование основ безопасности </a:t>
            </a:r>
          </a:p>
          <a:p>
            <a:pPr algn="ctr"/>
            <a:r>
              <a:rPr lang="ru-RU" sz="3600" dirty="0" smtClean="0"/>
              <a:t> жизнедеятельности  детей в рамках реализации ФГОС»</a:t>
            </a:r>
            <a:endParaRPr lang="ru-RU" sz="3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364088" y="4365104"/>
            <a:ext cx="1944216" cy="22009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5234083" y="4898573"/>
            <a:ext cx="29133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Воспитатель: </a:t>
            </a:r>
            <a:r>
              <a:rPr lang="ru-RU" dirty="0" err="1" smtClean="0"/>
              <a:t>Ряскина</a:t>
            </a:r>
            <a:r>
              <a:rPr lang="ru-RU" dirty="0" smtClean="0"/>
              <a:t> Е.В.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995936" y="5373216"/>
            <a:ext cx="1008112" cy="2160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4211960" y="5481228"/>
            <a:ext cx="7801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2021г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023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0"/>
            <a:ext cx="6400800" cy="2564904"/>
          </a:xfrm>
        </p:spPr>
        <p:txBody>
          <a:bodyPr>
            <a:normAutofit fontScale="90000"/>
          </a:bodyPr>
          <a:lstStyle/>
          <a:p>
            <a:r>
              <a:rPr lang="ru-RU" cap="none" dirty="0" smtClean="0"/>
              <a:t>Существует </a:t>
            </a:r>
            <a:r>
              <a:rPr lang="ru-RU" cap="none" smtClean="0"/>
              <a:t>еще парциальная </a:t>
            </a:r>
            <a:r>
              <a:rPr lang="ru-RU" cap="none" dirty="0" smtClean="0"/>
              <a:t>программа по ОБЖ «Безопасность» Н.Н.Авдеева, </a:t>
            </a:r>
            <a:r>
              <a:rPr lang="ru-RU" cap="none" dirty="0" err="1" smtClean="0"/>
              <a:t>О.Л.Князева,Р.Б.Стеркина</a:t>
            </a:r>
            <a:r>
              <a:rPr lang="ru-RU" cap="none" dirty="0" smtClean="0"/>
              <a:t>.</a:t>
            </a:r>
            <a:endParaRPr lang="ru-RU" cap="none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400" i="1" dirty="0" smtClean="0"/>
              <a:t>Ребенок  и другие люди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400" i="1" dirty="0" smtClean="0"/>
              <a:t>Ребенок и природа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400" i="1" dirty="0" smtClean="0"/>
              <a:t>Ребенок дома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400" i="1" dirty="0" smtClean="0"/>
              <a:t>Здоровье ребенка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400" i="1" dirty="0" smtClean="0"/>
              <a:t>Эмоциональное благополучие ребенка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400" i="1" dirty="0" smtClean="0"/>
              <a:t>Ребенок на улице</a:t>
            </a:r>
            <a:endParaRPr lang="ru-RU" sz="2400" i="1" dirty="0"/>
          </a:p>
        </p:txBody>
      </p:sp>
    </p:spTree>
    <p:extLst>
      <p:ext uri="{BB962C8B-B14F-4D97-AF65-F5344CB8AC3E}">
        <p14:creationId xmlns:p14="http://schemas.microsoft.com/office/powerpoint/2010/main" val="3622133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0"/>
            <a:ext cx="5652120" cy="4293096"/>
          </a:xfrm>
        </p:spPr>
        <p:txBody>
          <a:bodyPr anchor="ctr">
            <a:normAutofit fontScale="90000"/>
          </a:bodyPr>
          <a:lstStyle/>
          <a:p>
            <a:r>
              <a:rPr lang="ru-RU" cap="none" dirty="0" smtClean="0"/>
              <a:t>Работаем по </a:t>
            </a:r>
            <a:r>
              <a:rPr lang="ru-RU" cap="none" dirty="0" err="1" smtClean="0"/>
              <a:t>учебно</a:t>
            </a:r>
            <a:r>
              <a:rPr lang="ru-RU" cap="none" dirty="0" smtClean="0"/>
              <a:t> – методическому пособию «Формирование основ безопасности у дошкольников». Которое содержит 4 раздела.</a:t>
            </a:r>
            <a:endParaRPr lang="ru-RU" cap="none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34605"/>
            <a:ext cx="2831858" cy="4087316"/>
          </a:xfrm>
        </p:spPr>
      </p:pic>
    </p:spTree>
    <p:extLst>
      <p:ext uri="{BB962C8B-B14F-4D97-AF65-F5344CB8AC3E}">
        <p14:creationId xmlns:p14="http://schemas.microsoft.com/office/powerpoint/2010/main" val="2804160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2060848"/>
            <a:ext cx="7056784" cy="3744416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>Литература</a:t>
            </a:r>
          </a:p>
          <a:p>
            <a:r>
              <a:rPr lang="ru-RU" sz="2000" smtClean="0"/>
              <a:t>1.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8101277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2500138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741368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dirty="0" smtClean="0"/>
              <a:t>«Везде где есть жизнь, есть и опасность»</a:t>
            </a:r>
            <a:br>
              <a:rPr lang="ru-RU" dirty="0" smtClean="0"/>
            </a:br>
            <a:r>
              <a:rPr lang="ru-RU" dirty="0" smtClean="0"/>
              <a:t>                                      </a:t>
            </a:r>
            <a:r>
              <a:rPr lang="ru-RU" sz="2400" b="1" i="1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Эмерсон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/>
              <a:t> </a:t>
            </a:r>
            <a:r>
              <a:rPr lang="ru-RU" dirty="0" smtClean="0"/>
              <a:t>      </a:t>
            </a:r>
            <a:r>
              <a:rPr lang="ru-RU" dirty="0"/>
              <a:t>«Безопасность – это категория неизмеримо более высокая, чем величие»</a:t>
            </a:r>
            <a:br>
              <a:rPr lang="ru-RU" dirty="0"/>
            </a:br>
            <a:r>
              <a:rPr lang="ru-RU" dirty="0" smtClean="0"/>
              <a:t>                  </a:t>
            </a:r>
            <a:r>
              <a:rPr lang="ru-RU" sz="2400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Кардинал Франции </a:t>
            </a:r>
            <a:r>
              <a:rPr lang="ru-RU" sz="24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Ришелье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dirty="0" smtClean="0"/>
              <a:t>     </a:t>
            </a:r>
            <a:br>
              <a:rPr lang="ru-RU" dirty="0" smtClean="0"/>
            </a:br>
            <a:r>
              <a:rPr lang="ru-RU" dirty="0" smtClean="0"/>
              <a:t>               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7145490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t">
            <a:normAutofit/>
          </a:bodyPr>
          <a:lstStyle/>
          <a:p>
            <a:r>
              <a:rPr lang="ru-RU" sz="2800" i="1" cap="none" dirty="0" smtClean="0"/>
              <a:t>Проблема безопасности жизнедеятельности человека признается</a:t>
            </a:r>
            <a:br>
              <a:rPr lang="ru-RU" sz="2800" i="1" cap="none" dirty="0" smtClean="0"/>
            </a:br>
            <a:r>
              <a:rPr lang="ru-RU" sz="2800" i="1" cap="none" dirty="0" smtClean="0"/>
              <a:t>во всем мире и представляет серьезную проблему современности.</a:t>
            </a:r>
            <a:br>
              <a:rPr lang="ru-RU" sz="2800" i="1" cap="none" dirty="0" smtClean="0"/>
            </a:br>
            <a:r>
              <a:rPr lang="ru-RU" sz="2800" i="1" cap="none" dirty="0" smtClean="0"/>
              <a:t>Россия находится на первом месте в мире </a:t>
            </a:r>
            <a:br>
              <a:rPr lang="ru-RU" sz="2800" i="1" cap="none" dirty="0" smtClean="0"/>
            </a:br>
            <a:r>
              <a:rPr lang="ru-RU" sz="2800" i="1" cap="none" dirty="0" smtClean="0"/>
              <a:t>по детскому травматизму.</a:t>
            </a:r>
            <a:br>
              <a:rPr lang="ru-RU" sz="2800" i="1" cap="none" dirty="0" smtClean="0"/>
            </a:br>
            <a:r>
              <a:rPr lang="ru-RU" sz="2800" i="1" cap="none" dirty="0" smtClean="0"/>
              <a:t>Современная жизнь доказывает необходимость обеспечения безопасной</a:t>
            </a:r>
            <a:br>
              <a:rPr lang="ru-RU" sz="2800" i="1" cap="none" dirty="0" smtClean="0"/>
            </a:br>
            <a:r>
              <a:rPr lang="ru-RU" sz="2800" i="1" cap="none" dirty="0" smtClean="0"/>
              <a:t>жизнедеятельности, требует обучения сотрудников ДОУ, родителей и детей</a:t>
            </a:r>
            <a:br>
              <a:rPr lang="ru-RU" sz="2800" i="1" cap="none" dirty="0" smtClean="0"/>
            </a:br>
            <a:r>
              <a:rPr lang="ru-RU" sz="2800" i="1" cap="none" dirty="0" smtClean="0"/>
              <a:t>безопасному образу жизни в сложных </a:t>
            </a:r>
            <a:br>
              <a:rPr lang="ru-RU" sz="2800" i="1" cap="none" dirty="0" smtClean="0"/>
            </a:br>
            <a:r>
              <a:rPr lang="ru-RU" sz="2800" i="1" cap="none" dirty="0" smtClean="0"/>
              <a:t>условиях социального, техногенного,</a:t>
            </a:r>
            <a:br>
              <a:rPr lang="ru-RU" sz="2800" i="1" cap="none" dirty="0" smtClean="0"/>
            </a:br>
            <a:r>
              <a:rPr lang="ru-RU" sz="2800" i="1" cap="none" dirty="0" smtClean="0"/>
              <a:t>природного и экологического неблагополучия. </a:t>
            </a:r>
            <a:endParaRPr lang="ru-RU" sz="2800" i="1" cap="none" dirty="0"/>
          </a:p>
        </p:txBody>
      </p:sp>
    </p:spTree>
    <p:extLst>
      <p:ext uri="{BB962C8B-B14F-4D97-AF65-F5344CB8AC3E}">
        <p14:creationId xmlns:p14="http://schemas.microsoft.com/office/powerpoint/2010/main" val="79943907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t"/>
          <a:lstStyle/>
          <a:p>
            <a:r>
              <a:rPr lang="ru-RU" i="1" cap="none" dirty="0" smtClean="0"/>
              <a:t>В соответствии с федеральным государственным образовательным стандартом в дошкольных образовательных организациях идет модернизация дошкольного образования.</a:t>
            </a:r>
            <a:br>
              <a:rPr lang="ru-RU" i="1" cap="none" dirty="0" smtClean="0"/>
            </a:br>
            <a:r>
              <a:rPr lang="ru-RU" i="1" cap="none" dirty="0" smtClean="0"/>
              <a:t>В связи с этим определяются новые цели, задачи и направления в работе ДОУ .</a:t>
            </a:r>
            <a:endParaRPr lang="ru-RU" i="1" cap="none" dirty="0"/>
          </a:p>
        </p:txBody>
      </p:sp>
    </p:spTree>
    <p:extLst>
      <p:ext uri="{BB962C8B-B14F-4D97-AF65-F5344CB8AC3E}">
        <p14:creationId xmlns:p14="http://schemas.microsoft.com/office/powerpoint/2010/main" val="2678956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 fontScale="90000"/>
          </a:bodyPr>
          <a:lstStyle/>
          <a:p>
            <a:r>
              <a:rPr lang="ru-RU" i="1" cap="none" dirty="0" smtClean="0"/>
              <a:t>В ФГОС дошкольного образования, в целевых ориентирах прописано, что на этапе завершения дошкольного образования ребенок должен пытаться самостоятельно объяснять поступки людей, обладать начальными знаниями о социальном мире, в котором он живет, быть способным к принятию собственных решений, опираясь на свои знания и умения, и </a:t>
            </a:r>
            <a:br>
              <a:rPr lang="ru-RU" i="1" cap="none" dirty="0" smtClean="0"/>
            </a:br>
            <a:r>
              <a:rPr lang="ru-RU" i="1" cap="none" dirty="0" smtClean="0"/>
              <a:t>может соблюдать правила безопасного поведения.   </a:t>
            </a:r>
            <a:endParaRPr lang="ru-RU" i="1" cap="none" dirty="0"/>
          </a:p>
        </p:txBody>
      </p:sp>
    </p:spTree>
    <p:extLst>
      <p:ext uri="{BB962C8B-B14F-4D97-AF65-F5344CB8AC3E}">
        <p14:creationId xmlns:p14="http://schemas.microsoft.com/office/powerpoint/2010/main" val="212304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t"/>
          <a:lstStyle/>
          <a:p>
            <a:r>
              <a:rPr lang="ru-RU" cap="none" dirty="0" smtClean="0"/>
              <a:t>Исходя из основной общеобразовательной программы</a:t>
            </a:r>
            <a:br>
              <a:rPr lang="ru-RU" cap="none" dirty="0" smtClean="0"/>
            </a:br>
            <a:r>
              <a:rPr lang="ru-RU" cap="none" dirty="0" smtClean="0"/>
              <a:t>«От рождения до школы» </a:t>
            </a:r>
            <a:r>
              <a:rPr lang="ru-RU" cap="none" dirty="0" err="1" smtClean="0"/>
              <a:t>Н.Е.Веракса</a:t>
            </a:r>
            <a:r>
              <a:rPr lang="ru-RU" cap="none" dirty="0" smtClean="0"/>
              <a:t> одной из пяти образовательных областей является</a:t>
            </a:r>
            <a:br>
              <a:rPr lang="ru-RU" cap="none" dirty="0" smtClean="0"/>
            </a:br>
            <a:r>
              <a:rPr lang="ru-RU" cap="none" dirty="0" smtClean="0"/>
              <a:t>«Социально – коммуникативное развитие », которое включает различные разделы. Один из них:</a:t>
            </a:r>
            <a:br>
              <a:rPr lang="ru-RU" cap="none" dirty="0" smtClean="0"/>
            </a:br>
            <a:r>
              <a:rPr lang="ru-RU" cap="none" dirty="0" smtClean="0"/>
              <a:t>« Формирование основ безопасности».</a:t>
            </a:r>
            <a:endParaRPr lang="ru-RU" cap="none" dirty="0"/>
          </a:p>
        </p:txBody>
      </p:sp>
    </p:spTree>
    <p:extLst>
      <p:ext uri="{BB962C8B-B14F-4D97-AF65-F5344CB8AC3E}">
        <p14:creationId xmlns:p14="http://schemas.microsoft.com/office/powerpoint/2010/main" val="365718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 anchor="t">
            <a:normAutofit fontScale="90000"/>
          </a:bodyPr>
          <a:lstStyle/>
          <a:p>
            <a:r>
              <a:rPr lang="ru-RU" cap="none" dirty="0" smtClean="0"/>
              <a:t>Главная цель по воспитанию безопасного поведения у детей – дать каждому ребенку основные понятия опасных для жизни ситуаций и особенностей поведения в них. Безопасность – это не просто сумма усвоенных знаний, а умение правильно вести себя в различных ситуациях.</a:t>
            </a:r>
            <a:br>
              <a:rPr lang="ru-RU" cap="none" dirty="0" smtClean="0"/>
            </a:br>
            <a:r>
              <a:rPr lang="ru-RU" cap="none" dirty="0" smtClean="0"/>
              <a:t>Поэтому педагоги стоят перед необходимостью систематизации работы по трем направлениям:</a:t>
            </a:r>
            <a:br>
              <a:rPr lang="ru-RU" cap="none" dirty="0" smtClean="0"/>
            </a:br>
            <a:r>
              <a:rPr lang="ru-RU" sz="4000" b="1" cap="none" dirty="0" smtClean="0"/>
              <a:t>предвидеть, научить, уберечь</a:t>
            </a:r>
            <a:r>
              <a:rPr lang="ru-RU" cap="none" dirty="0" smtClean="0"/>
              <a:t>. </a:t>
            </a:r>
            <a:endParaRPr lang="ru-RU" cap="none" dirty="0"/>
          </a:p>
        </p:txBody>
      </p:sp>
    </p:spTree>
    <p:extLst>
      <p:ext uri="{BB962C8B-B14F-4D97-AF65-F5344CB8AC3E}">
        <p14:creationId xmlns:p14="http://schemas.microsoft.com/office/powerpoint/2010/main" val="235763005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3513909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>
            <a:normAutofit fontScale="90000"/>
          </a:bodyPr>
          <a:lstStyle/>
          <a:p>
            <a:r>
              <a:rPr lang="ru-RU" cap="none" dirty="0" smtClean="0"/>
              <a:t>Формирование основ безопасности начинается  с 1-младшей группы– по подготовительную группу. Всего 5 возрастных групп. В каждой возрастной группе работа делится на три раздела:</a:t>
            </a:r>
            <a:br>
              <a:rPr lang="ru-RU" cap="none" dirty="0" smtClean="0"/>
            </a:br>
            <a:r>
              <a:rPr lang="ru-RU" cap="none" dirty="0" smtClean="0"/>
              <a:t> </a:t>
            </a:r>
            <a:endParaRPr lang="ru-RU" cap="none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3501008"/>
            <a:ext cx="9144000" cy="335699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t">
            <a:norm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3600" dirty="0" smtClean="0"/>
              <a:t>«Безопасное поведение в природе».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3600" dirty="0" smtClean="0"/>
              <a:t>«Безопасность на дорогах».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3600" dirty="0" smtClean="0"/>
              <a:t>«Безопасность собственной жизни».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261042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7504" y="188640"/>
            <a:ext cx="5364088" cy="6192688"/>
          </a:xfrm>
        </p:spPr>
        <p:txBody>
          <a:bodyPr anchor="ctr"/>
          <a:lstStyle/>
          <a:p>
            <a:r>
              <a:rPr lang="ru-RU" i="1" cap="none" dirty="0" smtClean="0"/>
              <a:t>С каждой возрастной группой, задачи по ОБЖ расширяются.</a:t>
            </a:r>
            <a:endParaRPr lang="ru-RU" i="1" cap="none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116632"/>
            <a:ext cx="3041104" cy="3888432"/>
          </a:xfrm>
        </p:spPr>
      </p:pic>
    </p:spTree>
    <p:extLst>
      <p:ext uri="{BB962C8B-B14F-4D97-AF65-F5344CB8AC3E}">
        <p14:creationId xmlns:p14="http://schemas.microsoft.com/office/powerpoint/2010/main" val="1868349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187</TotalTime>
  <Words>269</Words>
  <Application>Microsoft Office PowerPoint</Application>
  <PresentationFormat>Экран (4:3)</PresentationFormat>
  <Paragraphs>28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«Везде где есть жизнь, есть и опасность»                                       Эмерсон         «Безопасность – это категория неизмеримо более высокая, чем величие»                   Кардинал Франции Ришелье                        </vt:lpstr>
      <vt:lpstr>Проблема безопасности жизнедеятельности человека признается во всем мире и представляет серьезную проблему современности. Россия находится на первом месте в мире  по детскому травматизму. Современная жизнь доказывает необходимость обеспечения безопасной жизнедеятельности, требует обучения сотрудников ДОУ, родителей и детей безопасному образу жизни в сложных  условиях социального, техногенного, природного и экологического неблагополучия. </vt:lpstr>
      <vt:lpstr>В соответствии с федеральным государственным образовательным стандартом в дошкольных образовательных организациях идет модернизация дошкольного образования. В связи с этим определяются новые цели, задачи и направления в работе ДОУ .</vt:lpstr>
      <vt:lpstr>В ФГОС дошкольного образования, в целевых ориентирах прописано, что на этапе завершения дошкольного образования ребенок должен пытаться самостоятельно объяснять поступки людей, обладать начальными знаниями о социальном мире, в котором он живет, быть способным к принятию собственных решений, опираясь на свои знания и умения, и  может соблюдать правила безопасного поведения.   </vt:lpstr>
      <vt:lpstr>Исходя из основной общеобразовательной программы «От рождения до школы» Н.Е.Веракса одной из пяти образовательных областей является «Социально – коммуникативное развитие », которое включает различные разделы. Один из них: « Формирование основ безопасности».</vt:lpstr>
      <vt:lpstr>Главная цель по воспитанию безопасного поведения у детей – дать каждому ребенку основные понятия опасных для жизни ситуаций и особенностей поведения в них. Безопасность – это не просто сумма усвоенных знаний, а умение правильно вести себя в различных ситуациях. Поэтому педагоги стоят перед необходимостью систематизации работы по трем направлениям: предвидеть, научить, уберечь. </vt:lpstr>
      <vt:lpstr>Формирование основ безопасности начинается  с 1-младшей группы– по подготовительную группу. Всего 5 возрастных групп. В каждой возрастной группе работа делится на три раздела:  </vt:lpstr>
      <vt:lpstr>С каждой возрастной группой, задачи по ОБЖ расширяются.</vt:lpstr>
      <vt:lpstr>Существует еще парциальная программа по ОБЖ «Безопасность» Н.Н.Авдеева, О.Л.Князева,Р.Б.Стеркина.</vt:lpstr>
      <vt:lpstr>Работаем по учебно – методическому пособию «Формирование основ безопасности у дошкольников». Которое содержит 4 раздела.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Оксана</dc:creator>
  <cp:lastModifiedBy>Татьяна</cp:lastModifiedBy>
  <cp:revision>25</cp:revision>
  <dcterms:created xsi:type="dcterms:W3CDTF">2016-11-30T18:02:13Z</dcterms:created>
  <dcterms:modified xsi:type="dcterms:W3CDTF">2022-10-25T04:35:43Z</dcterms:modified>
</cp:coreProperties>
</file>