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62" r:id="rId4"/>
    <p:sldId id="263" r:id="rId5"/>
    <p:sldId id="257" r:id="rId6"/>
    <p:sldId id="258" r:id="rId7"/>
    <p:sldId id="260"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E0A3FE1-63DA-4538-9C1A-64F8EE7B3BC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E0A3FE1-63DA-4538-9C1A-64F8EE7B3BC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E0A3FE1-63DA-4538-9C1A-64F8EE7B3BCB}"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E0A3FE1-63DA-4538-9C1A-64F8EE7B3BCB}"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0A3FE1-63DA-4538-9C1A-64F8EE7B3BC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27A103D-6882-469B-A498-FEB1F48B9701}" type="datetimeFigureOut">
              <a:rPr lang="ru-RU" smtClean="0"/>
              <a:pPr/>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E0A3FE1-63DA-4538-9C1A-64F8EE7B3BCB}"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27A103D-6882-469B-A498-FEB1F48B9701}" type="datetimeFigureOut">
              <a:rPr lang="ru-RU" smtClean="0"/>
              <a:pPr/>
              <a:t>03.03.2016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E0A3FE1-63DA-4538-9C1A-64F8EE7B3BCB}"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188640"/>
            <a:ext cx="8458200" cy="5373216"/>
          </a:xfrm>
        </p:spPr>
        <p:txBody>
          <a:bodyPr>
            <a:normAutofit/>
          </a:bodyPr>
          <a:lstStyle/>
          <a:p>
            <a:pPr algn="ctr"/>
            <a:r>
              <a:rPr lang="ru-RU" dirty="0" smtClean="0">
                <a:latin typeface="Times New Roman" pitchFamily="18" charset="0"/>
                <a:cs typeface="Times New Roman" pitchFamily="18" charset="0"/>
              </a:rPr>
              <a:t> </a:t>
            </a:r>
          </a:p>
          <a:p>
            <a:pPr algn="ctr"/>
            <a:r>
              <a:rPr lang="ru-RU" dirty="0" smtClean="0">
                <a:latin typeface="Times New Roman" pitchFamily="18" charset="0"/>
                <a:cs typeface="Times New Roman" pitchFamily="18" charset="0"/>
              </a:rPr>
              <a:t> </a:t>
            </a:r>
          </a:p>
          <a:p>
            <a:pPr algn="ctr"/>
            <a:r>
              <a:rPr lang="ru-RU" b="1" dirty="0" smtClean="0">
                <a:latin typeface="Times New Roman" pitchFamily="18" charset="0"/>
                <a:cs typeface="Times New Roman" pitchFamily="18" charset="0"/>
              </a:rPr>
              <a:t>«Книга – наш лучший друг</a:t>
            </a:r>
            <a:r>
              <a:rPr lang="ru-RU" b="1" dirty="0" smtClean="0">
                <a:latin typeface="Times New Roman" pitchFamily="18" charset="0"/>
                <a:cs typeface="Times New Roman" pitchFamily="18" charset="0"/>
              </a:rPr>
              <a:t>»</a:t>
            </a:r>
          </a:p>
          <a:p>
            <a:pPr algn="ctr"/>
            <a:endParaRPr lang="ru-RU" b="1" dirty="0" smtClean="0">
              <a:latin typeface="Times New Roman" pitchFamily="18" charset="0"/>
              <a:cs typeface="Times New Roman" pitchFamily="18" charset="0"/>
            </a:endParaRPr>
          </a:p>
          <a:p>
            <a:pPr algn="ctr"/>
            <a:endParaRPr lang="ru-RU" b="1" dirty="0" smtClean="0">
              <a:latin typeface="Times New Roman" pitchFamily="18" charset="0"/>
              <a:cs typeface="Times New Roman" pitchFamily="18" charset="0"/>
            </a:endParaRPr>
          </a:p>
          <a:p>
            <a:pPr algn="ctr"/>
            <a:endParaRPr lang="ru-RU" b="1" dirty="0" smtClean="0">
              <a:latin typeface="Times New Roman" pitchFamily="18" charset="0"/>
              <a:cs typeface="Times New Roman" pitchFamily="18" charset="0"/>
            </a:endParaRPr>
          </a:p>
          <a:p>
            <a:pPr algn="ctr"/>
            <a:endParaRPr lang="ru-RU" b="1" dirty="0" smtClean="0">
              <a:latin typeface="Times New Roman" pitchFamily="18" charset="0"/>
              <a:cs typeface="Times New Roman" pitchFamily="18" charset="0"/>
            </a:endParaRPr>
          </a:p>
          <a:p>
            <a:pPr algn="ctr"/>
            <a:endParaRPr lang="ru-RU" b="1" dirty="0" smtClean="0">
              <a:latin typeface="Times New Roman" pitchFamily="18" charset="0"/>
              <a:cs typeface="Times New Roman" pitchFamily="18" charset="0"/>
            </a:endParaRPr>
          </a:p>
          <a:p>
            <a:pPr algn="ctr"/>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pPr algn="r"/>
            <a:endParaRPr lang="ru-RU" b="1" dirty="0" smtClean="0"/>
          </a:p>
          <a:p>
            <a:pPr algn="r"/>
            <a:endParaRPr lang="ru-RU" b="1" dirty="0" smtClean="0"/>
          </a:p>
          <a:p>
            <a:endParaRPr lang="ru-RU" dirty="0"/>
          </a:p>
        </p:txBody>
      </p:sp>
      <p:pic>
        <p:nvPicPr>
          <p:cNvPr id="4" name="Содержимое 3" descr="17.png"/>
          <p:cNvPicPr>
            <a:picLocks noChangeAspect="1"/>
          </p:cNvPicPr>
          <p:nvPr/>
        </p:nvPicPr>
        <p:blipFill>
          <a:blip r:embed="rId2" cstate="print"/>
          <a:stretch>
            <a:fillRect/>
          </a:stretch>
        </p:blipFill>
        <p:spPr>
          <a:xfrm>
            <a:off x="594490" y="1484784"/>
            <a:ext cx="7433894" cy="417646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Глиняная и золотая книги</a:t>
            </a:r>
            <a:endParaRPr lang="ru-RU" dirty="0"/>
          </a:p>
        </p:txBody>
      </p:sp>
      <p:pic>
        <p:nvPicPr>
          <p:cNvPr id="5" name="Содержимое 4" descr="Глиняные.jpg"/>
          <p:cNvPicPr>
            <a:picLocks noGrp="1" noChangeAspect="1"/>
          </p:cNvPicPr>
          <p:nvPr>
            <p:ph sz="half" idx="1"/>
          </p:nvPr>
        </p:nvPicPr>
        <p:blipFill>
          <a:blip r:embed="rId2" cstate="print"/>
          <a:stretch>
            <a:fillRect/>
          </a:stretch>
        </p:blipFill>
        <p:spPr>
          <a:xfrm>
            <a:off x="544532" y="1628800"/>
            <a:ext cx="3739436" cy="4702284"/>
          </a:xfrm>
        </p:spPr>
      </p:pic>
      <p:pic>
        <p:nvPicPr>
          <p:cNvPr id="6" name="Содержимое 5" descr="09265808c84323d6d5027030d30e06bb.jpg"/>
          <p:cNvPicPr>
            <a:picLocks noGrp="1" noChangeAspect="1"/>
          </p:cNvPicPr>
          <p:nvPr>
            <p:ph sz="half" idx="2"/>
          </p:nvPr>
        </p:nvPicPr>
        <p:blipFill>
          <a:blip r:embed="rId3" cstate="print"/>
          <a:stretch>
            <a:fillRect/>
          </a:stretch>
        </p:blipFill>
        <p:spPr>
          <a:xfrm>
            <a:off x="5004048" y="1600200"/>
            <a:ext cx="3418489" cy="47244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x_a23d84ac.jpg"/>
          <p:cNvPicPr>
            <a:picLocks noGrp="1" noChangeAspect="1"/>
          </p:cNvPicPr>
          <p:nvPr>
            <p:ph sz="half" idx="1"/>
          </p:nvPr>
        </p:nvPicPr>
        <p:blipFill>
          <a:blip r:embed="rId2" cstate="print"/>
          <a:stretch>
            <a:fillRect/>
          </a:stretch>
        </p:blipFill>
        <p:spPr>
          <a:xfrm>
            <a:off x="395536" y="1916832"/>
            <a:ext cx="4191000" cy="3240360"/>
          </a:xfrm>
        </p:spPr>
      </p:pic>
      <p:pic>
        <p:nvPicPr>
          <p:cNvPr id="6" name="Содержимое 5" descr="1212255086_09.jpg"/>
          <p:cNvPicPr>
            <a:picLocks noGrp="1" noChangeAspect="1"/>
          </p:cNvPicPr>
          <p:nvPr>
            <p:ph sz="half" idx="2"/>
          </p:nvPr>
        </p:nvPicPr>
        <p:blipFill>
          <a:blip r:embed="rId3" cstate="print"/>
          <a:stretch>
            <a:fillRect/>
          </a:stretch>
        </p:blipFill>
        <p:spPr>
          <a:xfrm>
            <a:off x="4644008" y="1916832"/>
            <a:ext cx="4172272" cy="323149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Книга из воска</a:t>
            </a:r>
            <a:endParaRPr lang="ru-RU" dirty="0"/>
          </a:p>
        </p:txBody>
      </p:sp>
      <p:pic>
        <p:nvPicPr>
          <p:cNvPr id="4" name="Содержимое 3" descr="воск.jpg"/>
          <p:cNvPicPr>
            <a:picLocks noGrp="1" noChangeAspect="1"/>
          </p:cNvPicPr>
          <p:nvPr>
            <p:ph idx="1"/>
          </p:nvPr>
        </p:nvPicPr>
        <p:blipFill>
          <a:blip r:embed="rId2" cstate="print"/>
          <a:stretch>
            <a:fillRect/>
          </a:stretch>
        </p:blipFill>
        <p:spPr>
          <a:xfrm>
            <a:off x="2411760" y="1697003"/>
            <a:ext cx="4536503" cy="4300597"/>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Структура и основные элементы книги</a:t>
            </a:r>
            <a:endParaRPr lang="ru-RU" sz="2800" b="1" dirty="0">
              <a:latin typeface="Times New Roman" pitchFamily="18" charset="0"/>
              <a:cs typeface="Times New Roman" pitchFamily="18" charset="0"/>
            </a:endParaRPr>
          </a:p>
        </p:txBody>
      </p:sp>
      <p:pic>
        <p:nvPicPr>
          <p:cNvPr id="4" name="Содержимое 3" descr="17.png"/>
          <p:cNvPicPr>
            <a:picLocks noGrp="1" noChangeAspect="1"/>
          </p:cNvPicPr>
          <p:nvPr>
            <p:ph idx="1"/>
          </p:nvPr>
        </p:nvPicPr>
        <p:blipFill>
          <a:blip r:embed="rId2" cstate="print"/>
          <a:stretch>
            <a:fillRect/>
          </a:stretch>
        </p:blipFill>
        <p:spPr>
          <a:xfrm>
            <a:off x="251716" y="1591921"/>
            <a:ext cx="8630131" cy="493342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9.png"/>
          <p:cNvPicPr>
            <a:picLocks noGrp="1" noChangeAspect="1"/>
          </p:cNvPicPr>
          <p:nvPr>
            <p:ph idx="1"/>
          </p:nvPr>
        </p:nvPicPr>
        <p:blipFill>
          <a:blip r:embed="rId2" cstate="print"/>
          <a:stretch>
            <a:fillRect/>
          </a:stretch>
        </p:blipFill>
        <p:spPr>
          <a:xfrm>
            <a:off x="467544" y="222398"/>
            <a:ext cx="8280920" cy="6419316"/>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6068144"/>
          </a:xfrm>
        </p:spPr>
        <p:txBody>
          <a:bodyPr>
            <a:noAutofit/>
          </a:bodyPr>
          <a:lstStyle/>
          <a:p>
            <a:pPr lvl="0" algn="ctr"/>
            <a:r>
              <a:rPr lang="ru-RU" sz="2000" b="1" dirty="0" smtClean="0"/>
              <a:t>Правила обращения с книгой</a:t>
            </a:r>
            <a:r>
              <a:rPr lang="ru-RU" sz="1600" b="1" dirty="0" smtClean="0"/>
              <a:t/>
            </a:r>
            <a:br>
              <a:rPr lang="ru-RU" sz="1600" b="1" dirty="0" smtClean="0"/>
            </a:br>
            <a:r>
              <a:rPr lang="ru-RU" sz="1600" b="1" dirty="0" smtClean="0"/>
              <a:t/>
            </a:r>
            <a:br>
              <a:rPr lang="ru-RU" sz="1600" b="1" dirty="0" smtClean="0"/>
            </a:br>
            <a:r>
              <a:rPr lang="ru-RU" sz="1600" b="1" dirty="0" smtClean="0"/>
              <a:t/>
            </a:r>
            <a:br>
              <a:rPr lang="ru-RU" sz="1600" b="1" dirty="0" smtClean="0"/>
            </a:br>
            <a:r>
              <a:rPr lang="ru-RU" sz="1600" dirty="0" smtClean="0"/>
              <a:t/>
            </a:r>
            <a:br>
              <a:rPr lang="ru-RU" sz="1600" dirty="0" smtClean="0"/>
            </a:br>
            <a:r>
              <a:rPr lang="ru-RU" sz="1600" dirty="0" smtClean="0"/>
              <a:t>1. Не бери книгу грязными руками.</a:t>
            </a:r>
            <a:br>
              <a:rPr lang="ru-RU" sz="1600" dirty="0" smtClean="0"/>
            </a:br>
            <a:r>
              <a:rPr lang="ru-RU" sz="1600" dirty="0" smtClean="0"/>
              <a:t>2. Не рисуй в книге ни в коем случае, это не альбом для рисования.</a:t>
            </a:r>
            <a:br>
              <a:rPr lang="ru-RU" sz="1600" dirty="0" smtClean="0"/>
            </a:br>
            <a:r>
              <a:rPr lang="ru-RU" sz="1600" dirty="0" smtClean="0"/>
              <a:t>3. Переворачивай страницы аккуратно, чтобы не порвать их.</a:t>
            </a:r>
            <a:br>
              <a:rPr lang="ru-RU" sz="1600" dirty="0" smtClean="0"/>
            </a:br>
            <a:r>
              <a:rPr lang="ru-RU" sz="1600" dirty="0" smtClean="0"/>
              <a:t>4. Подклей страницы в книге, даже если их порвал не ты. Попроси помощи у взрослых.</a:t>
            </a:r>
            <a:br>
              <a:rPr lang="ru-RU" sz="1600" dirty="0" smtClean="0"/>
            </a:br>
            <a:r>
              <a:rPr lang="ru-RU" sz="1600" dirty="0" smtClean="0"/>
              <a:t>5. Не загибай листы в книге и не вкладывай ручку, карандаш и прочие посторонние предметы.</a:t>
            </a:r>
            <a:br>
              <a:rPr lang="ru-RU" sz="1600" dirty="0" smtClean="0"/>
            </a:br>
            <a:r>
              <a:rPr lang="ru-RU" sz="1600" dirty="0" smtClean="0"/>
              <a:t>6. Пользуйся закладкой, чтобы отметить в книге место, где ты закончил читать.</a:t>
            </a:r>
            <a:br>
              <a:rPr lang="ru-RU" sz="1600" dirty="0" smtClean="0"/>
            </a:br>
            <a:r>
              <a:rPr lang="ru-RU" sz="1600" dirty="0" smtClean="0"/>
              <a:t>7.  Перед тем, как перевернуть страницу, не следует лизать палец, так как от этого 8. страница портится. Из-за того что бумага шероховатая, на ней легко задерживается пыль, грязь. Поэтому, думая о “здоровье” книги, мы заботимся и о своем здоровье.</a:t>
            </a:r>
            <a:br>
              <a:rPr lang="ru-RU" sz="1600" dirty="0" smtClean="0"/>
            </a:br>
            <a:r>
              <a:rPr lang="ru-RU" sz="1600" dirty="0" smtClean="0"/>
              <a:t>9.  Переворачивать страницу нужно только за верхний угол. Если переворачивать за нижний уголок, то быстро стираются цифры, которые указывают номер страницы.</a:t>
            </a:r>
            <a:br>
              <a:rPr lang="ru-RU" sz="1600" dirty="0" smtClean="0"/>
            </a:br>
            <a:r>
              <a:rPr lang="ru-RU" sz="1600" dirty="0" smtClean="0"/>
              <a:t>10.  На время чтения библиотечные книги нужно оборачивать.</a:t>
            </a:r>
            <a:br>
              <a:rPr lang="ru-RU" sz="1600" dirty="0" smtClean="0"/>
            </a:br>
            <a:r>
              <a:rPr lang="ru-RU" sz="1600" dirty="0" smtClean="0"/>
              <a:t>  Нельзя читать во время еды. Это замедляет процесс пищеварения и неблагоприятно влияет на зрение. Кроме того, можно нечаянно испачкать книгу, а прочитанная за едой информация хуже усваивается.</a:t>
            </a:r>
            <a:br>
              <a:rPr lang="ru-RU" sz="1600" dirty="0" smtClean="0"/>
            </a:br>
            <a:endParaRPr lang="ru-RU"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Берегите книгу!!!</a:t>
            </a:r>
            <a:endParaRPr lang="ru-RU" dirty="0"/>
          </a:p>
        </p:txBody>
      </p:sp>
      <p:pic>
        <p:nvPicPr>
          <p:cNvPr id="4" name="Содержимое 3" descr="buch89daqgkrxz.gif"/>
          <p:cNvPicPr>
            <a:picLocks noGrp="1" noChangeAspect="1"/>
          </p:cNvPicPr>
          <p:nvPr>
            <p:ph idx="1"/>
          </p:nvPr>
        </p:nvPicPr>
        <p:blipFill>
          <a:blip r:embed="rId2" cstate="print"/>
          <a:stretch>
            <a:fillRect/>
          </a:stretch>
        </p:blipFill>
        <p:spPr>
          <a:xfrm>
            <a:off x="2483768" y="1412776"/>
            <a:ext cx="4116015" cy="4961267"/>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112</TotalTime>
  <Words>19</Words>
  <Application>Microsoft Office PowerPoint</Application>
  <PresentationFormat>Экран (4:3)</PresentationFormat>
  <Paragraphs>16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Трек</vt:lpstr>
      <vt:lpstr>Слайд 1</vt:lpstr>
      <vt:lpstr>Глиняная и золотая книги</vt:lpstr>
      <vt:lpstr>Слайд 3</vt:lpstr>
      <vt:lpstr>Книга из воска</vt:lpstr>
      <vt:lpstr>Структура и основные элементы книги</vt:lpstr>
      <vt:lpstr>Слайд 6</vt:lpstr>
      <vt:lpstr>Правила обращения с книгой    1. Не бери книгу грязными руками. 2. Не рисуй в книге ни в коем случае, это не альбом для рисования. 3. Переворачивай страницы аккуратно, чтобы не порвать их. 4. Подклей страницы в книге, даже если их порвал не ты. Попроси помощи у взрослых. 5. Не загибай листы в книге и не вкладывай ручку, карандаш и прочие посторонние предметы. 6. Пользуйся закладкой, чтобы отметить в книге место, где ты закончил читать. 7.  Перед тем, как перевернуть страницу, не следует лизать палец, так как от этого 8. страница портится. Из-за того что бумага шероховатая, на ней легко задерживается пыль, грязь. Поэтому, думая о “здоровье” книги, мы заботимся и о своем здоровье. 9.  Переворачивать страницу нужно только за верхний угол. Если переворачивать за нижний уголок, то быстро стираются цифры, которые указывают номер страницы. 10.  На время чтения библиотечные книги нужно оборачивать.   Нельзя читать во время еды. Это замедляет процесс пищеварения и неблагоприятно влияет на зрение. Кроме того, можно нечаянно испачкать книгу, а прочитанная за едой информация хуже усваивается. </vt:lpstr>
      <vt:lpstr>Берегите книгу!!!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Алексей</cp:lastModifiedBy>
  <cp:revision>15</cp:revision>
  <dcterms:created xsi:type="dcterms:W3CDTF">2012-09-29T04:34:58Z</dcterms:created>
  <dcterms:modified xsi:type="dcterms:W3CDTF">2016-03-03T15:37:35Z</dcterms:modified>
</cp:coreProperties>
</file>