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6" r:id="rId3"/>
    <p:sldId id="283" r:id="rId4"/>
    <p:sldId id="257" r:id="rId5"/>
    <p:sldId id="266" r:id="rId6"/>
    <p:sldId id="261" r:id="rId7"/>
    <p:sldId id="260" r:id="rId8"/>
    <p:sldId id="263" r:id="rId9"/>
    <p:sldId id="264" r:id="rId10"/>
    <p:sldId id="270" r:id="rId11"/>
    <p:sldId id="269" r:id="rId12"/>
    <p:sldId id="268" r:id="rId13"/>
    <p:sldId id="273" r:id="rId14"/>
    <p:sldId id="275" r:id="rId15"/>
    <p:sldId id="265" r:id="rId16"/>
    <p:sldId id="276" r:id="rId17"/>
    <p:sldId id="277" r:id="rId18"/>
    <p:sldId id="278" r:id="rId19"/>
    <p:sldId id="279" r:id="rId20"/>
    <p:sldId id="284" r:id="rId21"/>
    <p:sldId id="292" r:id="rId22"/>
    <p:sldId id="286" r:id="rId23"/>
    <p:sldId id="288" r:id="rId24"/>
    <p:sldId id="291" r:id="rId25"/>
    <p:sldId id="29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1689B0-6FE1-4BD7-AD18-0CA85AB6195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CF2D2F-F09C-4EAA-8AC2-329FEFC3C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571768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Судьбы </a:t>
            </a: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коченевцев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истории России»</a:t>
            </a:r>
            <a:b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номинация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«Проектная деятельность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214686"/>
            <a:ext cx="8715436" cy="3214710"/>
          </a:xfrm>
        </p:spPr>
        <p:txBody>
          <a:bodyPr>
            <a:normAutofit/>
          </a:bodyPr>
          <a:lstStyle/>
          <a:p>
            <a:pPr algn="just"/>
            <a:endParaRPr lang="ru-RU" sz="2000" dirty="0"/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проекта: ученик 10 класса МКОУ Дупленская СОШ 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имени Дергача А.Н.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Антипенко Дмитрий, 03.10.2003г.р.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Ст.Дупленская, ул.Северная, д.12 кв.2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Руководитель проекта: Васенина Галина Васильевна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тел.89039995971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 mail  Vasenina.galka@mail.ru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Блокадный хлеб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вспоминаю хлеб блокадных лет, 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Который в детском доме нам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давали,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из муки он был - из наших бед,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что в него тогда только не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клали!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Хлеб был с мякиною, макухой и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ботвой,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корой.  Колючий так, что режет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дёсна.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Тяжелый, горький – с хвоей,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лебедой,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праздник, очень редко  - чистый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просто.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Л.Хямелянина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филаретова\хле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357298"/>
            <a:ext cx="4566929" cy="3456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страны в судьбах людей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Воду получали таянием снега. Рядом было озеро, но прорубь продолбить было некому, не хватало сил на это.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доме была небольшая печка, топили всем, что находили на дачах, но все равно было очень холодно, спали  в одежде, не раздеваясь.</a:t>
            </a:r>
          </a:p>
          <a:p>
            <a:endParaRPr lang="ru-RU" dirty="0"/>
          </a:p>
        </p:txBody>
      </p:sp>
      <p:pic>
        <p:nvPicPr>
          <p:cNvPr id="2051" name="Picture 3" descr="F:\филаретова\вода из нев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35798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страны в судьбах людей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У тети и снохи были грудные дети. У матерей из-за скудного питания молоко пропало, и дети кричали день и ночь. Несчастные женщины жевали им хлеб и пытались накормить этой массой. Но, конечно, этого было недостаточно, эти младенцы и умерли первыми.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Потом начали умирать и взрослые, хоронить  их не было сил, трупы просто складывали на веранде. 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Периодически приезжали на лошадях  люди из специальной команды, забирали трупы, говорили, что складывали их в окопы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9684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Блокада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5721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Какая длинная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зима,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время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медленно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крадется!..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В ночи ни люди,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ни дома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Не знают, кто из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них проснется…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(Ю.Воронов)</a:t>
            </a:r>
          </a:p>
        </p:txBody>
      </p:sp>
      <p:pic>
        <p:nvPicPr>
          <p:cNvPr id="5" name="Picture 2" descr="F:\филаретова\на улице мертвы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85728"/>
            <a:ext cx="3848128" cy="2725757"/>
          </a:xfrm>
          <a:prstGeom prst="rect">
            <a:avLst/>
          </a:prstGeom>
          <a:noFill/>
        </p:spPr>
      </p:pic>
      <p:pic>
        <p:nvPicPr>
          <p:cNvPr id="7" name="Picture 3" descr="F:\филаретова\женщины с реббен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14752"/>
            <a:ext cx="3832056" cy="2654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страны в судьбах людей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21 января добавили пайку хлеба до 150 грамм, но отец уже этого не дождался, умер как раз в этот день.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Из 12 человек, обитавших в этом доме, восемь умерли от голода, в живых осталось только четверо: Анна Николаевна, ее мать, сестра Александра и маленькая племянница Валя.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Рядом в деревнях жили финны, у них беженцы выменивали на продукты все, что было ценного. Анна Николаевна помнит, как варили телячью шкуру.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Дорога жизни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конце февраля 1942года беженцам выписали пропуска на переправу через Ладожское озеро. 30 км до Ленинграда шли пешком. </a:t>
            </a:r>
          </a:p>
        </p:txBody>
      </p:sp>
      <p:pic>
        <p:nvPicPr>
          <p:cNvPr id="5122" name="Picture 2" descr="F:\филаретова\дорога жиз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1" y="1357298"/>
            <a:ext cx="4033617" cy="3228985"/>
          </a:xfrm>
          <a:prstGeom prst="rect">
            <a:avLst/>
          </a:prstGeom>
          <a:noFill/>
        </p:spPr>
      </p:pic>
      <p:pic>
        <p:nvPicPr>
          <p:cNvPr id="5123" name="Picture 3" descr="F:\филаретова\доро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330" y="1357298"/>
            <a:ext cx="4451137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78581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Дорога жизни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126055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Марина Семеновна решила добираться в Ярославскую область к родственникам.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Ленинграде в сутолоке все растерялись.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Анна с трехлетней племянницей раньше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была перевезена через Ладожское озеро.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Перед поездкой их накормили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горячим обедом и после переправы тоже.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Аня на поезде доехала до Череповца.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Потом до своей деревни 60 км шла    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А.Н.Филаретова,16 лет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пешком с ребенком на руках, останавливаясь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ночевки в попутных деревнях.</a:t>
            </a:r>
          </a:p>
        </p:txBody>
      </p:sp>
      <p:pic>
        <p:nvPicPr>
          <p:cNvPr id="5" name="Picture 2" descr="F:\филаретова\16л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785926"/>
            <a:ext cx="2077853" cy="2581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Мирная жизнь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357298"/>
            <a:ext cx="8472518" cy="5214974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Добралась, через неделю пришли и мать с сестрой. На ногах у матери были натертые огромные волдыри, местный фельдшер их вскрыла. В раны попала инфекция и мать умерла от заражения крови.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Девушки поселились у родного деда, маминого отца. Их устроили нянечками в детский сад. Весной выделили 2 сотки земли. Они помогали людям копать огороды, за это им платили картошкой, так что смогли засадить свой огородик.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Давали паек - 500г хлеба. Осенью выдали на трудодни мешок зерна. Мололи его на самодельной мельнице у тетки и пекли лепешки. Конечно, здесь намного было легче, чем под Ленинградом, но все равно жили впроголодь.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Трудовые будни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329642" cy="521497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 1942 году Анну направили в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ФЗУ, там она выучилась  на 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монтера-электрика. Работала в 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Ярославле, обслуживала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трансформаторные будки. В то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время были перебои с 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электроэнергией, при перегрузке 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сети Аня с подругами отключали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отдельные линии от электропитания,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а потом , когда пик энергопотребления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Филаретова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А.Н., 23 года,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спадал, подключали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.                                                    г.  Ярославль</a:t>
            </a:r>
          </a:p>
          <a:p>
            <a:pPr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4" name="Picture 2" descr="F:\филаретова\23 го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357298"/>
            <a:ext cx="2758291" cy="334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Судьбы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коченевцев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истории России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Ярославле Анна повстречала свою судьбу, в 1949 году вышла замуж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Филаретова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Анатолия Александровича.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семье один за другим появились дети-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15.0.1950 сын Николай,  01.09.1951 дочь Антонина.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1959 году глава семьи завербовался  в Сибирь-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Кыштовский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 Новосибирской области.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Добирались в товарных вагонах, отапливаемых «буржуйками», целый месяц. Пока ехали, место в Кыштовке заняли другие переселенцы, и семью распределили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Коченевский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район, на станцию Дупленская.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8455968" cy="3384376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Ленинград, Ленинград, Ленинград</a:t>
            </a: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 прославится хлеб его черствый,</a:t>
            </a:r>
            <a:b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безмолвье ослепших громад,</a:t>
            </a:r>
            <a:b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дыханье крутых баррикад,</a:t>
            </a:r>
            <a:b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людей </a:t>
            </a:r>
            <a:r>
              <a:rPr lang="ru-RU" sz="3100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непрощающий</a:t>
            </a: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взгляд,</a:t>
            </a:r>
            <a:b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сердец возмужавших упорство…</a:t>
            </a:r>
            <a:b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700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М.Алигер</a:t>
            </a:r>
            <a:br>
              <a:rPr lang="ru-RU" sz="27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933056"/>
            <a:ext cx="9468544" cy="31683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132856"/>
            <a:ext cx="5238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Галина\Мои документы\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167" y="4331702"/>
            <a:ext cx="2448692" cy="1833601"/>
          </a:xfrm>
          <a:prstGeom prst="rect">
            <a:avLst/>
          </a:prstGeom>
          <a:noFill/>
        </p:spPr>
      </p:pic>
      <p:pic>
        <p:nvPicPr>
          <p:cNvPr id="1028" name="Picture 4" descr="C:\Documents and Settings\Галина\Мои документы\ле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86190"/>
            <a:ext cx="3600820" cy="2379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Судьбы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коченевцев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истории России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Дупленке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семья поселилась на улице Северной. Анатолий Александрович устроился на работу шофером, Анна Николаевна первое время воспитывала детей.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дети немного повзрослели, Анна Николаевна вышла на работу - работала в пекарне, рассыльной в конторе , разнорабочей на току, на базах. По своей специальности больше не работала.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Судьбы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коченевцев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истории России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Уже нет в живых братьев и сестры, мужа, сына…Дочь, племянники, внуки всегда рядом. Учащиеся Дупленской школы также регулярно навещают Анну Николаевну-эту удивительную женщину, олицетворение оптимизма, жизнелюбия.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слушаем её рассказы о трудных годах войны, послевоенного времени и понимаем, что выстоять нашему народу помогли вот такие, совсем не героические, но стойкие и мужественные простые люди 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Судьбы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коченевцев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истории России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филаретова\удост блока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3500438"/>
            <a:ext cx="8229600" cy="2739044"/>
          </a:xfrm>
          <a:prstGeom prst="rect">
            <a:avLst/>
          </a:prstGeom>
          <a:noFill/>
        </p:spPr>
      </p:pic>
      <p:pic>
        <p:nvPicPr>
          <p:cNvPr id="5" name="Picture 2" descr="F:\филаретова\обложка удос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142984"/>
            <a:ext cx="3071834" cy="2039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Судьбы </a:t>
            </a:r>
            <a:r>
              <a:rPr 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коченевцев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истории России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F:\филаретова\фото с Филаретовой\DSCN07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85860"/>
            <a:ext cx="5589077" cy="4191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отстояли, и выжили…</a:t>
            </a:r>
          </a:p>
        </p:txBody>
      </p:sp>
      <p:pic>
        <p:nvPicPr>
          <p:cNvPr id="7170" name="Picture 2" descr="F:\филаретова\плака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28662" y="1500174"/>
            <a:ext cx="7286676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презентации использованы фото из личного архива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Филаретовой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А.Н. и из Интернета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Филаретова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Анна Николаевна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-человек, переживший ужасы блокадного Ленинграда, пример мужества, стойкости, жизнелюбия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снимке: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Филаретова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А.Н. с дочерью Антониной </a:t>
            </a:r>
          </a:p>
        </p:txBody>
      </p:sp>
      <p:pic>
        <p:nvPicPr>
          <p:cNvPr id="4" name="Picture 2" descr="F:\филаретова\фото с Филаретовой\DSCN0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85926"/>
            <a:ext cx="5786479" cy="4093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страны в судьбах людей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10000"/>
          </a:bodyPr>
          <a:lstStyle/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Анна Николаевна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Филаретова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родилась 01 ноября 1925 года в семье Боевых Николая Васильевича и Марины Семеновны в Ярославской области. Аня была четвертым ребенком, в семье были старшие дети: братья Василий , Александр и сестра Александра. </a:t>
            </a:r>
          </a:p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При строительстве Рыбинского водохранилища деревня попала в зону затопления. И всех жителей деревни в 1939 году переселили под Выборг  в местечко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Мустомяки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на бывшую финскую территорию (станция Горьковская). Семье дали домик с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голубыми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ставнями.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страны в судьбах людей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началась война, старшие дети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ушли на фронт. Родители с дочерьми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попали в волну эвакуации слишком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поздно.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Анна Николаевна вспоминает, что их в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товарных вагонах возили, возили, но так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и не смогли вывезти, т.к. железная                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А.Н.Филаретова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примерно 1941г.          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дорога к Ленинграду уже была немцами отрезана.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Помнит, что неоднократно поезд попадал под бомбежку, но им повезло, в них бомбы не попали. Всех выгрузили на станции Токсово.  </a:t>
            </a:r>
          </a:p>
        </p:txBody>
      </p:sp>
      <p:pic>
        <p:nvPicPr>
          <p:cNvPr id="4" name="Picture 2" descr="K:\филаретова\анна в берет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928670"/>
            <a:ext cx="2018813" cy="2409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Старший брат –Александр Николаевич (родился 07 ноября 1911г.)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Александра забрали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фронт в первые дни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войны в 1941году.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Прошел всю войну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шофером, подвозил снаряды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передовую.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Имеет боевые награды,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том числе орден Красной Звезды</a:t>
            </a:r>
          </a:p>
        </p:txBody>
      </p:sp>
      <p:pic>
        <p:nvPicPr>
          <p:cNvPr id="4" name="Picture 2" descr="C:\Documents and Settings\Галина\Рабочий стол\филаретова\Александр Николае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00174"/>
            <a:ext cx="3543192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Средний брат –Василий Николаевич (родился 14 января 1918года)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Василий попал на фронт в 1942 году.       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Так же, как и  старший брат,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сначала воевал на Ленинградском 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фронте. Был разведчиком. 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Часто брал «языков». Однажды 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разведке заскочил в немецкий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блиндаж: «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Хенде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хох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!». Двое немцев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подняли руки, в этот раз привел 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из-за линии фронта сразу двух «языков».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Прошел всю войну, дошел до Германии.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Имеет боевые награды.</a:t>
            </a:r>
          </a:p>
        </p:txBody>
      </p:sp>
      <p:pic>
        <p:nvPicPr>
          <p:cNvPr id="11" name="Picture 2" descr="C:\Documents and Settings\Галина\Рабочий стол\филаретова\васил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1922" y="1556792"/>
            <a:ext cx="3284534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Старшая сестра- Александра Николаевна (родилась 19 марта 1921 года)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Александру Николаевну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призвали на фронт в 1943 году.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не воевала, а в составе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строительного батальона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восстанавливала мосты.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 самым обеспечивалось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успешное наступление наших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войск. За самоотверженную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работу имеет боевые награды. </a:t>
            </a:r>
          </a:p>
        </p:txBody>
      </p:sp>
      <p:pic>
        <p:nvPicPr>
          <p:cNvPr id="4" name="Picture 2" descr="C:\Documents and Settings\Галина\Рабочий стол\филаретова\Копия сестра Александ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204864"/>
            <a:ext cx="3158865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История страны в судьбах людей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Семья Боевых попала на полустанок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Карголово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там эвакуированных расселили по дачам. Вместе с двумя семьями поселили в дом с большой верандой. Всего там поселилось 12 человек.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Продовольствия не было, по карточкам получали блокадную пайку хлеба- 125 г. За хлебом ходили по проселку в Токсово. Когда люди совсем ослабели, хлебный ларек организовали на их полустанке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Карголово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Хлеб приносили, разрезали на равные куски и сразу же съедали. Все время хотелось есть.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На огородах из под снега выкопали капустные листья (примерно с мешок), варили из них подобие щей, но сытости они никакой не давали.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381</TotalTime>
  <Words>1512</Words>
  <Application>Microsoft Office PowerPoint</Application>
  <PresentationFormat>Экран (4:3)</PresentationFormat>
  <Paragraphs>178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Конкурс «Судьбы коченевцев в истории России» номинация «Проектная деятельность»</vt:lpstr>
      <vt:lpstr>Ленинград, Ленинград, Ленинград! Да прославится хлеб его черствый, и безмолвье ослепших громад, и дыханье крутых баррикад, и людей непрощающий взгляд, и сердец возмужавших упорство…                                   М.Алигер </vt:lpstr>
      <vt:lpstr>Филаретова Анна Николаевна-человек, переживший ужасы блокадного Ленинграда, пример мужества, стойкости, жизнелюбия</vt:lpstr>
      <vt:lpstr>История страны в судьбах людей</vt:lpstr>
      <vt:lpstr>История страны в судьбах людей</vt:lpstr>
      <vt:lpstr>Старший брат –Александр Николаевич (родился 07 ноября 1911г.)</vt:lpstr>
      <vt:lpstr>Средний брат –Василий Николаевич (родился 14 января 1918года)</vt:lpstr>
      <vt:lpstr>Старшая сестра- Александра Николаевна (родилась 19 марта 1921 года)</vt:lpstr>
      <vt:lpstr>История страны в судьбах людей</vt:lpstr>
      <vt:lpstr>Блокадный хлеб</vt:lpstr>
      <vt:lpstr>История страны в судьбах людей</vt:lpstr>
      <vt:lpstr>История страны в судьбах людей</vt:lpstr>
      <vt:lpstr>Блокада</vt:lpstr>
      <vt:lpstr>История страны в судьбах людей</vt:lpstr>
      <vt:lpstr>Дорога жизни</vt:lpstr>
      <vt:lpstr>Дорога жизни</vt:lpstr>
      <vt:lpstr>Мирная жизнь</vt:lpstr>
      <vt:lpstr>Трудовые будни</vt:lpstr>
      <vt:lpstr>Судьбы коченевцев в истории России</vt:lpstr>
      <vt:lpstr>Судьбы коченевцев в истории России</vt:lpstr>
      <vt:lpstr>Судьбы коченевцев в истории России</vt:lpstr>
      <vt:lpstr>Судьбы коченевцев в истории России</vt:lpstr>
      <vt:lpstr>Судьбы коченевцев в истории России</vt:lpstr>
      <vt:lpstr>И отстояли, и выжили…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Васенина</dc:creator>
  <cp:lastModifiedBy>Галина Васенина</cp:lastModifiedBy>
  <cp:revision>48</cp:revision>
  <dcterms:created xsi:type="dcterms:W3CDTF">2020-03-20T15:12:19Z</dcterms:created>
  <dcterms:modified xsi:type="dcterms:W3CDTF">2022-10-25T06:10:17Z</dcterms:modified>
</cp:coreProperties>
</file>