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1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346E-97ED-450E-845E-F6E80F5AE57F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5F042-43EE-4BF4-B4A7-9D5A0470EEC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346E-97ED-450E-845E-F6E80F5AE57F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5F042-43EE-4BF4-B4A7-9D5A0470EE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346E-97ED-450E-845E-F6E80F5AE57F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5F042-43EE-4BF4-B4A7-9D5A0470EE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346E-97ED-450E-845E-F6E80F5AE57F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5F042-43EE-4BF4-B4A7-9D5A0470EEC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346E-97ED-450E-845E-F6E80F5AE57F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5F042-43EE-4BF4-B4A7-9D5A0470EE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346E-97ED-450E-845E-F6E80F5AE57F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5F042-43EE-4BF4-B4A7-9D5A0470EEC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346E-97ED-450E-845E-F6E80F5AE57F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5F042-43EE-4BF4-B4A7-9D5A0470EEC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346E-97ED-450E-845E-F6E80F5AE57F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5F042-43EE-4BF4-B4A7-9D5A0470EE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346E-97ED-450E-845E-F6E80F5AE57F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5F042-43EE-4BF4-B4A7-9D5A0470EE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346E-97ED-450E-845E-F6E80F5AE57F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5F042-43EE-4BF4-B4A7-9D5A0470EE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346E-97ED-450E-845E-F6E80F5AE57F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5F042-43EE-4BF4-B4A7-9D5A0470EEC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570346E-97ED-450E-845E-F6E80F5AE57F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C95F042-43EE-4BF4-B4A7-9D5A0470EEC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4869160"/>
            <a:ext cx="5637010" cy="172819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Georgia" panose="02040502050405020303" pitchFamily="18" charset="0"/>
              </a:rPr>
              <a:t>Дидактическая игра по развитию грамматически правильной речи</a:t>
            </a:r>
          </a:p>
          <a:p>
            <a:pPr algn="ctr"/>
            <a:r>
              <a:rPr lang="ru-RU" sz="1800" b="1" dirty="0" smtClean="0">
                <a:latin typeface="Georgia" panose="02040502050405020303" pitchFamily="18" charset="0"/>
              </a:rPr>
              <a:t>для старших дошкольников</a:t>
            </a:r>
            <a:endParaRPr lang="ru-RU" sz="1800" b="1" dirty="0">
              <a:latin typeface="Georgia" panose="02040502050405020303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4"/>
            <a:ext cx="7175351" cy="2880321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solidFill>
                  <a:srgbClr val="FF0000"/>
                </a:solidFill>
                <a:latin typeface="Georgia" panose="02040502050405020303" pitchFamily="18" charset="0"/>
              </a:rPr>
              <a:t>«Кто у кого»</a:t>
            </a:r>
            <a:br>
              <a:rPr lang="ru-RU" dirty="0" smtClean="0">
                <a:solidFill>
                  <a:srgbClr val="FF0000"/>
                </a:solidFill>
                <a:latin typeface="Georgia" panose="02040502050405020303" pitchFamily="18" charset="0"/>
              </a:rPr>
            </a:br>
            <a:endParaRPr lang="ru-RU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Picture 2" descr="C:\Users\user\Desktop\игра кто у кого\CcaNwK4Gzk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05" r="43138" b="4688"/>
          <a:stretch/>
        </p:blipFill>
        <p:spPr bwMode="auto">
          <a:xfrm>
            <a:off x="755576" y="1628800"/>
            <a:ext cx="2304256" cy="2356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игра кто у кого\HvH0uDohRYU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12" r="48944" b="5841"/>
          <a:stretch/>
        </p:blipFill>
        <p:spPr bwMode="auto">
          <a:xfrm>
            <a:off x="3419872" y="1980848"/>
            <a:ext cx="2252541" cy="253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esktop\игра кто у кого\rNqOBhMWYgk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20" r="44310" b="4496"/>
          <a:stretch/>
        </p:blipFill>
        <p:spPr bwMode="auto">
          <a:xfrm>
            <a:off x="6228184" y="1628799"/>
            <a:ext cx="2377581" cy="250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20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игра кто у кого\rNqOBhMWYg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20" b="4496"/>
          <a:stretch/>
        </p:blipFill>
        <p:spPr bwMode="auto">
          <a:xfrm>
            <a:off x="107504" y="764702"/>
            <a:ext cx="8932488" cy="523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41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игра кто у кого\tfMtQIvFLb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44" r="45092" b="4304"/>
          <a:stretch/>
        </p:blipFill>
        <p:spPr bwMode="auto">
          <a:xfrm>
            <a:off x="323528" y="692696"/>
            <a:ext cx="3660968" cy="394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игра кто у кого\tfMtQIvFLb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13" t="12943" b="52721"/>
          <a:stretch/>
        </p:blipFill>
        <p:spPr bwMode="auto">
          <a:xfrm>
            <a:off x="5501466" y="836712"/>
            <a:ext cx="2939476" cy="163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игра кто у кого\tfMtQIvFLb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2" t="44655" b="4304"/>
          <a:stretch/>
        </p:blipFill>
        <p:spPr bwMode="auto">
          <a:xfrm>
            <a:off x="5521978" y="3711716"/>
            <a:ext cx="2945572" cy="243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41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игра кто у кого\tfMtQIvFLb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44" b="4304"/>
          <a:stretch/>
        </p:blipFill>
        <p:spPr bwMode="auto">
          <a:xfrm>
            <a:off x="251520" y="692696"/>
            <a:ext cx="864096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41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игра кто у кого\ue18isIUlY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20" r="47801" b="6416"/>
          <a:stretch/>
        </p:blipFill>
        <p:spPr bwMode="auto">
          <a:xfrm>
            <a:off x="345272" y="836712"/>
            <a:ext cx="3480376" cy="3813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игра кто у кого\ue18isIUlY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56" t="13519" b="52097"/>
          <a:stretch/>
        </p:blipFill>
        <p:spPr bwMode="auto">
          <a:xfrm>
            <a:off x="5226128" y="864160"/>
            <a:ext cx="2836604" cy="1637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игра кто у кого\ue18isIUlY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88" t="47152" b="6416"/>
          <a:stretch/>
        </p:blipFill>
        <p:spPr bwMode="auto">
          <a:xfrm>
            <a:off x="5296568" y="3717032"/>
            <a:ext cx="2787836" cy="2211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41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игра кто у кого\ue18isIUlY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20" b="6416"/>
          <a:stretch/>
        </p:blipFill>
        <p:spPr bwMode="auto">
          <a:xfrm>
            <a:off x="251520" y="836712"/>
            <a:ext cx="868801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41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212976"/>
            <a:ext cx="6512511" cy="115212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Спасибо за внимание!</a:t>
            </a:r>
            <a:endParaRPr lang="ru-RU" sz="32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5085184"/>
            <a:ext cx="83011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u="sng" dirty="0" smtClean="0"/>
              <a:t>Игру подготовила:</a:t>
            </a:r>
            <a:r>
              <a:rPr lang="ru-RU" dirty="0" smtClean="0"/>
              <a:t> </a:t>
            </a:r>
            <a:r>
              <a:rPr lang="ru-RU" b="1" dirty="0"/>
              <a:t>Лузина Г.Н</a:t>
            </a:r>
            <a:r>
              <a:rPr lang="ru-RU" b="1" dirty="0" smtClean="0"/>
              <a:t>.,</a:t>
            </a:r>
            <a:r>
              <a:rPr lang="ru-RU" dirty="0" smtClean="0"/>
              <a:t>  воспитатель высшей квалификационной категории МБДОУ детский сад </a:t>
            </a:r>
            <a:r>
              <a:rPr lang="ru-RU" dirty="0" err="1" smtClean="0"/>
              <a:t>с.Богословка</a:t>
            </a:r>
            <a:r>
              <a:rPr lang="ru-RU" dirty="0" smtClean="0"/>
              <a:t> Пензенского района Пензенской области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Материалы и картинки взяты из интернет сообществ.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841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1"/>
            <a:ext cx="79928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«Кто у кого» </a:t>
            </a:r>
            <a:r>
              <a:rPr lang="ru-RU" sz="3200" dirty="0" smtClean="0">
                <a:latin typeface="Georgia" panose="02040502050405020303" pitchFamily="18" charset="0"/>
              </a:rPr>
              <a:t>(дидактическая игра)</a:t>
            </a:r>
          </a:p>
          <a:p>
            <a:pPr algn="ctr"/>
            <a:endParaRPr lang="ru-RU" sz="3200" dirty="0">
              <a:latin typeface="Georgia" panose="02040502050405020303" pitchFamily="18" charset="0"/>
            </a:endParaRPr>
          </a:p>
          <a:p>
            <a:pPr algn="ctr"/>
            <a:endParaRPr lang="ru-RU" sz="3200" dirty="0" smtClean="0">
              <a:latin typeface="Georgia" panose="02040502050405020303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Georgia" panose="02040502050405020303" pitchFamily="18" charset="0"/>
              </a:rPr>
              <a:t>Игра </a:t>
            </a:r>
            <a:r>
              <a:rPr lang="ru-RU" sz="3200" dirty="0">
                <a:latin typeface="Georgia" panose="02040502050405020303" pitchFamily="18" charset="0"/>
              </a:rPr>
              <a:t>увеличивает лексический словарь и закрепляет понятие названий детенышей животных при помощи суффиксов. Добавлен счет для тренировки речевых навыков склонения существительных.</a:t>
            </a:r>
          </a:p>
        </p:txBody>
      </p:sp>
    </p:spTree>
    <p:extLst>
      <p:ext uri="{BB962C8B-B14F-4D97-AF65-F5344CB8AC3E}">
        <p14:creationId xmlns:p14="http://schemas.microsoft.com/office/powerpoint/2010/main" val="30079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игра кто у кого\CcaNwK4Gzk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05" r="43138" b="4688"/>
          <a:stretch/>
        </p:blipFill>
        <p:spPr bwMode="auto">
          <a:xfrm>
            <a:off x="251520" y="260648"/>
            <a:ext cx="3791272" cy="38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игра кто у кого\CcaNwK4Gzk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82" t="46728" b="4688"/>
          <a:stretch/>
        </p:blipFill>
        <p:spPr bwMode="auto">
          <a:xfrm>
            <a:off x="4829904" y="3933056"/>
            <a:ext cx="3174932" cy="231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esktop\игра кто у кого\CcaNwK4Gzk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20" t="13905" b="49640"/>
          <a:stretch/>
        </p:blipFill>
        <p:spPr bwMode="auto">
          <a:xfrm>
            <a:off x="4788024" y="1268760"/>
            <a:ext cx="3219100" cy="1736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523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игра кто у кого\CcaNwK4Gzk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05" b="4688"/>
          <a:stretch/>
        </p:blipFill>
        <p:spPr bwMode="auto">
          <a:xfrm>
            <a:off x="323526" y="980728"/>
            <a:ext cx="8420747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41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игра кто у кого\dZwgS186Wa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54" t="12752" b="49449"/>
          <a:stretch/>
        </p:blipFill>
        <p:spPr bwMode="auto">
          <a:xfrm>
            <a:off x="4788024" y="777304"/>
            <a:ext cx="297681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игра кто у кого\dZwgS186Wa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74" t="47023" b="4304"/>
          <a:stretch/>
        </p:blipFill>
        <p:spPr bwMode="auto">
          <a:xfrm>
            <a:off x="4676032" y="3501008"/>
            <a:ext cx="3088804" cy="231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игра кто у кого\dZwgS186Wa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52" r="48258" b="5072"/>
          <a:stretch/>
        </p:blipFill>
        <p:spPr bwMode="auto">
          <a:xfrm>
            <a:off x="348382" y="620688"/>
            <a:ext cx="3449896" cy="391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41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игра кто у кого\dZwgS186Wa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52" b="5072"/>
          <a:stretch/>
        </p:blipFill>
        <p:spPr bwMode="auto">
          <a:xfrm>
            <a:off x="251520" y="980728"/>
            <a:ext cx="858740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41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игра кто у кого\HvH0uDohRYU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6" t="47862" b="5841"/>
          <a:stretch/>
        </p:blipFill>
        <p:spPr bwMode="auto">
          <a:xfrm>
            <a:off x="5148064" y="4077072"/>
            <a:ext cx="2985956" cy="2204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игра кто у кого\HvH0uDohRYU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68" t="13712" b="51936"/>
          <a:stretch/>
        </p:blipFill>
        <p:spPr bwMode="auto">
          <a:xfrm>
            <a:off x="5031504" y="888168"/>
            <a:ext cx="3102516" cy="1636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игра кто у кого\HvH0uDohRYU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12" r="48944" b="5841"/>
          <a:stretch/>
        </p:blipFill>
        <p:spPr bwMode="auto">
          <a:xfrm>
            <a:off x="179512" y="836712"/>
            <a:ext cx="3404176" cy="383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41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игра кто у кого\HvH0uDohRYU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12" b="5841"/>
          <a:stretch/>
        </p:blipFill>
        <p:spPr bwMode="auto">
          <a:xfrm>
            <a:off x="110396" y="764704"/>
            <a:ext cx="889717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41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игра кто у кого\rNqOBhMWYg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20" r="44310" b="4496"/>
          <a:stretch/>
        </p:blipFill>
        <p:spPr bwMode="auto">
          <a:xfrm>
            <a:off x="323528" y="701080"/>
            <a:ext cx="3713168" cy="390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игра кто у кого\rNqOBhMWYg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28" t="46480" b="4496"/>
          <a:stretch/>
        </p:blipFill>
        <p:spPr bwMode="auto">
          <a:xfrm>
            <a:off x="5272268" y="3752860"/>
            <a:ext cx="3051868" cy="233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игра кто у кого\rNqOBhMWYg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22" t="13520" b="51888"/>
          <a:stretch/>
        </p:blipFill>
        <p:spPr bwMode="auto">
          <a:xfrm>
            <a:off x="5263092" y="764704"/>
            <a:ext cx="3012244" cy="164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41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46</TotalTime>
  <Words>78</Words>
  <Application>Microsoft Office PowerPoint</Application>
  <PresentationFormat>Экран (4:3)</PresentationFormat>
  <Paragraphs>11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«Кто у кого»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«Кто у кого»</dc:title>
  <dc:creator>Галина</dc:creator>
  <cp:lastModifiedBy>Галина</cp:lastModifiedBy>
  <cp:revision>6</cp:revision>
  <dcterms:created xsi:type="dcterms:W3CDTF">2022-10-23T16:32:04Z</dcterms:created>
  <dcterms:modified xsi:type="dcterms:W3CDTF">2022-10-25T17:00:21Z</dcterms:modified>
</cp:coreProperties>
</file>