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1" r:id="rId5"/>
    <p:sldId id="267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5E3A"/>
    <a:srgbClr val="D6D6D6"/>
    <a:srgbClr val="FFFFCC"/>
    <a:srgbClr val="6D6137"/>
    <a:srgbClr val="C69D54"/>
    <a:srgbClr val="E3B836"/>
    <a:srgbClr val="5F5D52"/>
    <a:srgbClr val="EEDB6D"/>
    <a:srgbClr val="9B987D"/>
    <a:srgbClr val="7E5D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07027" y="1173707"/>
            <a:ext cx="5436104" cy="4339650"/>
          </a:xfrm>
          <a:prstGeom prst="rect">
            <a:avLst/>
          </a:prstGeom>
          <a:effectLst>
            <a:glow rad="1028700">
              <a:schemeClr val="bg1">
                <a:alpha val="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ts val="8400"/>
              </a:lnSpc>
            </a:pPr>
            <a:r>
              <a:rPr lang="ru-RU" sz="7200" dirty="0" err="1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Обережная</a:t>
            </a:r>
            <a:r>
              <a:rPr lang="ru-RU" sz="72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  кукла</a:t>
            </a:r>
          </a:p>
          <a:p>
            <a:pPr algn="ctr">
              <a:lnSpc>
                <a:spcPts val="8400"/>
              </a:lnSpc>
            </a:pPr>
            <a:r>
              <a:rPr lang="ru-RU" sz="72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7200" dirty="0" err="1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Ведучка</a:t>
            </a:r>
            <a:r>
              <a:rPr lang="ru-RU" sz="72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</a:p>
          <a:p>
            <a:pPr algn="ctr"/>
            <a:endParaRPr lang="ru-RU" sz="2000" dirty="0" smtClean="0">
              <a:ln w="19050">
                <a:solidFill>
                  <a:srgbClr val="251B02"/>
                </a:solidFill>
              </a:ln>
              <a:gradFill flip="none" rotWithShape="1">
                <a:gsLst>
                  <a:gs pos="4000">
                    <a:srgbClr val="7E5E3A"/>
                  </a:gs>
                  <a:gs pos="56000">
                    <a:srgbClr val="C69D54"/>
                  </a:gs>
                  <a:gs pos="100000">
                    <a:srgbClr val="6D6137"/>
                  </a:gs>
                </a:gsLst>
                <a:lin ang="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000" dirty="0" smtClean="0">
              <a:ln w="19050">
                <a:solidFill>
                  <a:srgbClr val="251B02"/>
                </a:solidFill>
              </a:ln>
              <a:gradFill flip="none" rotWithShape="1">
                <a:gsLst>
                  <a:gs pos="4000">
                    <a:srgbClr val="7E5E3A"/>
                  </a:gs>
                  <a:gs pos="56000">
                    <a:srgbClr val="C69D54"/>
                  </a:gs>
                  <a:gs pos="100000">
                    <a:srgbClr val="6D6137"/>
                  </a:gs>
                </a:gsLst>
                <a:lin ang="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000" dirty="0" smtClean="0">
              <a:ln w="19050">
                <a:solidFill>
                  <a:srgbClr val="251B02"/>
                </a:solidFill>
              </a:ln>
              <a:gradFill flip="none" rotWithShape="1">
                <a:gsLst>
                  <a:gs pos="4000">
                    <a:srgbClr val="7E5E3A"/>
                  </a:gs>
                  <a:gs pos="56000">
                    <a:srgbClr val="C69D54"/>
                  </a:gs>
                  <a:gs pos="100000">
                    <a:srgbClr val="6D6137"/>
                  </a:gs>
                </a:gsLst>
                <a:lin ang="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Выполнила  воспитатель   </a:t>
            </a:r>
          </a:p>
          <a:p>
            <a:pPr algn="ctr"/>
            <a:r>
              <a:rPr lang="ru-RU" sz="24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МБДОУ «ЦРР – ДС «Ласточка»</a:t>
            </a:r>
          </a:p>
          <a:p>
            <a:pPr algn="ctr"/>
            <a:r>
              <a:rPr lang="ru-RU" sz="28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Островская  Ольга Викторовна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33265" y="1355786"/>
            <a:ext cx="70695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Название куклы происходит от древнеславянского слова «вести» и буквально означает  - </a:t>
            </a:r>
          </a:p>
          <a:p>
            <a:pPr algn="ctr"/>
            <a:r>
              <a:rPr lang="ru-RU" sz="2400" dirty="0" smtClean="0"/>
              <a:t>«та, что ведет в жизнь».</a:t>
            </a:r>
          </a:p>
          <a:p>
            <a:r>
              <a:rPr lang="ru-RU" sz="2400" dirty="0" smtClean="0"/>
              <a:t>Созданная из ткани кукла </a:t>
            </a:r>
            <a:r>
              <a:rPr lang="ru-RU" sz="2400" dirty="0" err="1" smtClean="0"/>
              <a:t>Ведучка</a:t>
            </a:r>
            <a:r>
              <a:rPr lang="ru-RU" sz="2400" dirty="0" smtClean="0"/>
              <a:t> у древних славян олицетворяла материнскую заботу и любовь.</a:t>
            </a:r>
          </a:p>
          <a:p>
            <a:r>
              <a:rPr lang="ru-RU" sz="2400" dirty="0" smtClean="0"/>
              <a:t> Ее можно было встретить в любом доме, где подрастали маленькие дети.</a:t>
            </a:r>
          </a:p>
          <a:p>
            <a:r>
              <a:rPr lang="ru-RU" sz="2400" dirty="0" smtClean="0"/>
              <a:t> В древности верили, что </a:t>
            </a:r>
            <a:r>
              <a:rPr lang="ru-RU" sz="2400" dirty="0" err="1" smtClean="0"/>
              <a:t>обережная</a:t>
            </a:r>
            <a:endParaRPr lang="ru-RU" sz="2400" dirty="0" smtClean="0"/>
          </a:p>
          <a:p>
            <a:r>
              <a:rPr lang="ru-RU" sz="2400" dirty="0" smtClean="0"/>
              <a:t> кукла защищает семью и укрепляет </a:t>
            </a:r>
          </a:p>
          <a:p>
            <a:r>
              <a:rPr lang="ru-RU" sz="2400" dirty="0" smtClean="0"/>
              <a:t>связь между матерью и ее ребенком.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55" y="532803"/>
            <a:ext cx="61959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solidFill>
                    <a:srgbClr val="251B02"/>
                  </a:solidFill>
                </a:ln>
                <a:solidFill>
                  <a:srgbClr val="FF0000"/>
                </a:solidFill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Кукла оберег  ВЕДУЧКА</a:t>
            </a:r>
            <a:endParaRPr lang="ru-RU" sz="4000" b="1" dirty="0">
              <a:ln w="9525">
                <a:solidFill>
                  <a:srgbClr val="251B02"/>
                </a:solidFill>
              </a:ln>
              <a:solidFill>
                <a:srgbClr val="FF0000"/>
              </a:solidFill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373996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412" y="491319"/>
            <a:ext cx="5322627" cy="5868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Правила изготовления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28650" y="750627"/>
            <a:ext cx="7886700" cy="54263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/>
              <a:t>:   </a:t>
            </a:r>
            <a:r>
              <a:rPr lang="ru-RU" sz="8000" dirty="0" smtClean="0"/>
              <a:t>Куклу должна создавать только мать. Нельзя заказывать ее у других женщин или привлекать помощников.</a:t>
            </a:r>
          </a:p>
          <a:p>
            <a:pPr lvl="0"/>
            <a:r>
              <a:rPr lang="ru-RU" sz="8000" dirty="0" smtClean="0"/>
              <a:t>В комнате, где проводится работа, не должно быть мужской энергии. Нужно дождаться, когда муж уйдет по делам. Если у женщины есть маленькие сыновья, их необходимо уложить спать или занять какой-нибудь работой, чтобы они не отвлекали.</a:t>
            </a:r>
          </a:p>
          <a:p>
            <a:pPr lvl="0"/>
            <a:r>
              <a:rPr lang="ru-RU" sz="8000" dirty="0" err="1" smtClean="0"/>
              <a:t>Обережную</a:t>
            </a:r>
            <a:r>
              <a:rPr lang="ru-RU" sz="8000" dirty="0" smtClean="0"/>
              <a:t> куколку рекомендуется делать на коленях, т. е. в женском пространстве (раньше говорили — «в подоле»). Стол используют, чтобы разложить на нем материалы, применяемые в работе.</a:t>
            </a:r>
          </a:p>
          <a:p>
            <a:pPr lvl="0"/>
            <a:r>
              <a:rPr lang="ru-RU" sz="8000" dirty="0" smtClean="0"/>
              <a:t>Лицо </a:t>
            </a:r>
            <a:r>
              <a:rPr lang="ru-RU" sz="8000" dirty="0" err="1" smtClean="0"/>
              <a:t>Ведучки</a:t>
            </a:r>
            <a:r>
              <a:rPr lang="ru-RU" sz="8000" dirty="0" smtClean="0"/>
              <a:t> обязательно должно быть белым. Этот цвет символизирует чистоту мыслей.</a:t>
            </a:r>
          </a:p>
          <a:p>
            <a:pPr lvl="0"/>
            <a:r>
              <a:rPr lang="ru-RU" sz="8000" dirty="0" smtClean="0"/>
              <a:t>В работе нужно стараться обходиться без ножниц, игл и ножей. Поделка, изготовленная без их применения, станет оберегать здоровье матери и ребенка. Туловище </a:t>
            </a:r>
            <a:r>
              <a:rPr lang="ru-RU" sz="8000" dirty="0" err="1" smtClean="0"/>
              <a:t>Ведучки</a:t>
            </a:r>
            <a:r>
              <a:rPr lang="ru-RU" sz="8000" dirty="0" smtClean="0"/>
              <a:t> связывают. Нитки перекусывают зубами или обрывают.</a:t>
            </a:r>
          </a:p>
          <a:p>
            <a:pPr lvl="0"/>
            <a:r>
              <a:rPr lang="ru-RU" sz="8000" dirty="0" smtClean="0"/>
              <a:t>Все нитки на обереге следует завязывать на 3 узла. Древние славяне были уверены, что это число защищает от негативной энергетики.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17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6" name="Picture 3" descr="IMG-d0927602c9ea61f8cf4cc578ce65dd4c-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608" y="1405895"/>
            <a:ext cx="2426498" cy="135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MG-8f7da95f51ec866ebb2bfa2d5040b073-V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3940579" y="844681"/>
            <a:ext cx="1269243" cy="252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IMG-66c186fb5d240cc9faea032a102368bb-V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62316" y="2924217"/>
            <a:ext cx="1378850" cy="262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IMG-1833055af3c56500d6ae310ccaeee121-V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25939" y="1485298"/>
            <a:ext cx="2741533" cy="121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IMG-7125cf7c9945ed0a3936ff2068f7285b-V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83411" y="2830532"/>
            <a:ext cx="1492302" cy="273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IMG-de8c3e10c8c6240fbc372ba5f06ace65-V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42698" y="2893325"/>
            <a:ext cx="1517660" cy="264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519113" y="163773"/>
            <a:ext cx="8624887" cy="135112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err="1" smtClean="0">
                <a:solidFill>
                  <a:srgbClr val="7E5E3A"/>
                </a:solidFill>
              </a:rPr>
              <a:t>Ведучка</a:t>
            </a:r>
            <a:r>
              <a:rPr lang="ru-RU" sz="2200" b="1" dirty="0" smtClean="0">
                <a:solidFill>
                  <a:srgbClr val="7E5E3A"/>
                </a:solidFill>
              </a:rPr>
              <a:t> — парная кукла без лица, состоящая из фигурок матери и ребенка. Ее отличительная черта — общая пара рук на двоих, символизирующая безграничную материнскую любовь, а также неразрывную связь с ребёнком                                     </a:t>
            </a:r>
            <a:r>
              <a:rPr lang="ru-RU" sz="22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" name="Picture 3" descr="IMG-3558d0627e54d90331f57e30cb862f5b-V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137777" y="2925939"/>
            <a:ext cx="1665027" cy="264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6200000">
            <a:off x="-90572" y="3498788"/>
            <a:ext cx="2671137" cy="141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1852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4" name="Picture 4" descr="IMG-8f0e24623af025030577370a46db83e1-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456" y="2169995"/>
            <a:ext cx="1364572" cy="249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IMG-d45053078054d0b79c994914d389e5de-V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03261" y="4817038"/>
            <a:ext cx="2265528" cy="101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MG-056da6a31d31f29758d6259a56659f35-V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3417" y="2255262"/>
            <a:ext cx="1530933" cy="246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Home\Desktop\IMG-bd32cc9f3fd2daa83784f6511e06276b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68240" y="2192400"/>
            <a:ext cx="2384690" cy="367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Home\Desktop\IMG-1099e8de0fa1b11ace11b2131d210b3d-V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32764" y="4786331"/>
            <a:ext cx="2139243" cy="102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Home\Desktop\IMG-db8ab6376b7d1096b4072a36158b8343-V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4967783" y="2251880"/>
            <a:ext cx="1433015" cy="24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2137" y="925773"/>
            <a:ext cx="84752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Кукла оформляется в русских народных мотивах. Для этого женскую фигурку облачают в длинный сарафан, платье или другую традиционную древнеславянскую одежду. Голову украшают косынкой, шею — бусами.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Ребенка-девочку наряжают в сарафан или платье, мальчика — в рубашку с поясом и брюки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1190018" y="2800458"/>
            <a:ext cx="2483895" cy="133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935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8153" y="1213777"/>
            <a:ext cx="184731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endParaRPr lang="ru-RU" sz="28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1780" y="2086612"/>
            <a:ext cx="16217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Home\Desktop\IMG-091de325d6ccf2ab943f11d44adc951a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784" y="968633"/>
            <a:ext cx="2947917" cy="483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630304" y="906712"/>
            <a:ext cx="510426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Оберег передавался от матери к дочери.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Благодаря этому поддерживалась связь поколений, укреплялись семейные традиции. Вместе с тряпичным талисманом девушка получала от родительницы ее жизненный опыт, необходимый для воспитания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Хотя куклы создавались с целью защиты, их часто использовали для украшения жилья.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Иногда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берегинь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отдавали детям для игр.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4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361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Правила изготовления </vt:lpstr>
      <vt:lpstr> Ведучка — парная кукла без лица, состоящая из фигурок матери и ребенка. Ее отличительная черта — общая пара рук на двоих, символизирующая безграничную материнскую любовь, а также неразрывную связь с ребёнком                                     . 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Home</cp:lastModifiedBy>
  <cp:revision>62</cp:revision>
  <dcterms:created xsi:type="dcterms:W3CDTF">2013-11-19T05:52:05Z</dcterms:created>
  <dcterms:modified xsi:type="dcterms:W3CDTF">2022-10-25T16:32:23Z</dcterms:modified>
</cp:coreProperties>
</file>