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60" autoAdjust="0"/>
  </p:normalViewPr>
  <p:slideViewPr>
    <p:cSldViewPr>
      <p:cViewPr varScale="1">
        <p:scale>
          <a:sx n="116" d="100"/>
          <a:sy n="116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B962D8-8D20-427F-B0E7-B209E928B879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E29CBF-9993-4F97-9DC7-33E77C0EF78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5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6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6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22.jpeg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 /><Relationship Id="rId2" Type="http://schemas.openxmlformats.org/officeDocument/2006/relationships/image" Target="../media/image26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8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hyperlink" Target="http://images.yandex.ru/yandsearch?source=wiz&amp;fp=0&amp;text=%D0%BF%D1%80%D0%B8%D0%B3%D0%BE%D1%82%D0%BE%D0%B2%D0%BB%D0%B5%D0%BD%D0%B8%D0%B5%20%D1%81%D0%BE%D0%BB%D0%B5%D0%BD%D0%BE%D0%B3%D0%BE%20%D1%82%D0%B5%D1%81%D1%82%D0%B0%20%D1%84%D0%BE%D1%82%D0%BE&amp;noreask=1&amp;pos=1&amp;lr=65&amp;rpt=simage&amp;uinfo=ww-1349-wh-673-fw-1124-fh-467-pd-1&amp;img_url=http://www.trozo.ru/wp-content/uploads/2009/08/11.jpg" TargetMode="Externa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2.jpeg" /><Relationship Id="rId4" Type="http://schemas.openxmlformats.org/officeDocument/2006/relationships/image" Target="../media/image11.png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71678"/>
            <a:ext cx="7851648" cy="24146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Мастер-класс по </a:t>
            </a:r>
            <a:r>
              <a:rPr lang="ru-RU" b="1" dirty="0" err="1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тестопластике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для родителей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Подкова счастья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»</a:t>
            </a:r>
            <a:b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429132"/>
            <a:ext cx="7854696" cy="1752600"/>
          </a:xfrm>
        </p:spPr>
        <p:txBody>
          <a:bodyPr>
            <a:normAutofit fontScale="55000" lnSpcReduction="20000"/>
          </a:bodyPr>
          <a:lstStyle/>
          <a:p>
            <a:pPr marL="504000" algn="r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 algn="r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</a:t>
            </a:r>
          </a:p>
          <a:p>
            <a:pPr marL="504000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Подготовили:</a:t>
            </a:r>
          </a:p>
          <a:p>
            <a:pPr marL="504000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воспитатели </a:t>
            </a:r>
          </a:p>
          <a:p>
            <a:pPr marL="504000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Шитц Н.Ю.</a:t>
            </a:r>
          </a:p>
          <a:p>
            <a:pPr marL="504000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Леонова Н .Г.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Красноярск 2021 г.</a:t>
            </a:r>
          </a:p>
          <a:p>
            <a:pPr marL="504000">
              <a:spcBef>
                <a:spcPts val="0"/>
              </a:spcBef>
            </a:pPr>
            <a:r>
              <a:rPr lang="ru-RU" sz="2400" dirty="0"/>
              <a:t>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Подкова - символ счастья.</a:t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 descr="C:\Documents and Settings\Natasha\Рабочий стол\мастер класс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286124"/>
            <a:ext cx="1714512" cy="1784651"/>
          </a:xfrm>
          <a:prstGeom prst="rect">
            <a:avLst/>
          </a:prstGeom>
          <a:noFill/>
        </p:spPr>
      </p:pic>
      <p:pic>
        <p:nvPicPr>
          <p:cNvPr id="2052" name="Picture 4" descr="C:\Documents and Settings\Natasha\Рабочий стол\мастер класс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214554"/>
            <a:ext cx="1357322" cy="1438263"/>
          </a:xfrm>
          <a:prstGeom prst="rect">
            <a:avLst/>
          </a:prstGeom>
          <a:noFill/>
        </p:spPr>
      </p:pic>
      <p:pic>
        <p:nvPicPr>
          <p:cNvPr id="2054" name="Picture 6" descr="C:\Documents and Settings\Natasha\Рабочий стол\мастер класс\скачанные файлы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143116"/>
            <a:ext cx="1500198" cy="150019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286512" y="4071942"/>
            <a:ext cx="2500330" cy="217454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3600" dirty="0"/>
              <a:t>Лепка подковы из соленого теста.</a:t>
            </a:r>
            <a:br>
              <a:rPr lang="ru-RU" sz="3600" dirty="0"/>
            </a:br>
            <a:r>
              <a:rPr lang="ru-RU" sz="3200" dirty="0"/>
              <a:t> Раскатываем лепешку, накладываем шаблон на тесто, вырезаем по шаблону подкову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 descr="C:\Documents and Settings\Natasha\Рабочий стол\мастер класс\DSC_0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71744"/>
            <a:ext cx="2357454" cy="2187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Лепим листик(катаем шарик, расплющиваем его, стекой делаем прожилки), влажной кисточкой смачиваем места соприкосновения.</a:t>
            </a:r>
          </a:p>
        </p:txBody>
      </p:sp>
      <p:pic>
        <p:nvPicPr>
          <p:cNvPr id="2050" name="Picture 2" descr="C:\Documents and Settings\Natasha\Рабочий стол\мастер класс\DSC_0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85992"/>
            <a:ext cx="2643206" cy="2810197"/>
          </a:xfrm>
          <a:prstGeom prst="rect">
            <a:avLst/>
          </a:prstGeom>
          <a:noFill/>
        </p:spPr>
      </p:pic>
      <p:pic>
        <p:nvPicPr>
          <p:cNvPr id="2053" name="Picture 5" descr="C:\Documents and Settings\Natasha\Рабочий стол\мастер класс\DSC_0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85992"/>
            <a:ext cx="285752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Лепим 6 листиков, приклеиваем их к подкове смачивая поверхность влажной кистью.</a:t>
            </a:r>
            <a:br>
              <a:rPr lang="ru-RU" sz="3200" dirty="0"/>
            </a:br>
            <a:r>
              <a:rPr lang="ru-RU" sz="3200" dirty="0"/>
              <a:t>Делаем отверстия в ушках подковы палочкой.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077" name="Picture 5" descr="C:\Documents and Settings\Natasha\Рабочий стол\мастер класс\DSC_0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285992"/>
            <a:ext cx="2643206" cy="3032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Лепим розочку</a:t>
            </a:r>
            <a:br>
              <a:rPr lang="ru-RU" sz="3200" dirty="0"/>
            </a:br>
            <a:r>
              <a:rPr lang="ru-RU" sz="3200" dirty="0"/>
              <a:t>Раскатываем колбаску 4см, немного расплющиваем её, скручиваем в цветочек</a:t>
            </a:r>
          </a:p>
        </p:txBody>
      </p:sp>
      <p:pic>
        <p:nvPicPr>
          <p:cNvPr id="4098" name="Picture 2" descr="C:\Documents and Settings\Natasha\Рабочий стол\мастер класс\DSC_0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290855"/>
            <a:ext cx="2428891" cy="2552376"/>
          </a:xfrm>
          <a:prstGeom prst="rect">
            <a:avLst/>
          </a:prstGeom>
          <a:noFill/>
        </p:spPr>
      </p:pic>
      <p:pic>
        <p:nvPicPr>
          <p:cNvPr id="4099" name="Picture 3" descr="C:\Documents and Settings\Natasha\Рабочий стол\мастер класс\DSC_0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7" y="2285992"/>
            <a:ext cx="2230905" cy="2500330"/>
          </a:xfrm>
          <a:prstGeom prst="rect">
            <a:avLst/>
          </a:prstGeom>
          <a:noFill/>
        </p:spPr>
      </p:pic>
      <p:pic>
        <p:nvPicPr>
          <p:cNvPr id="4100" name="Picture 4" descr="C:\Documents and Settings\Natasha\Рабочий стол\мастер класс\DSC_0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296950"/>
            <a:ext cx="2311533" cy="2489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Лепим две розочки, приклеиваем к подкове.</a:t>
            </a:r>
            <a:br>
              <a:rPr lang="ru-RU" sz="3200" dirty="0"/>
            </a:br>
            <a:r>
              <a:rPr lang="ru-RU" sz="3200" dirty="0"/>
              <a:t>Скатываем 3 шарика, один большой, два поменьше, располагаем на подкове.</a:t>
            </a:r>
          </a:p>
        </p:txBody>
      </p:sp>
      <p:pic>
        <p:nvPicPr>
          <p:cNvPr id="5123" name="Picture 3" descr="C:\Documents and Settings\Natasha\Рабочий стол\мастер класс\DSC_0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9" y="2357431"/>
            <a:ext cx="292895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00174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200" dirty="0"/>
            </a:br>
            <a:br>
              <a:rPr lang="ru-RU" sz="3200" dirty="0"/>
            </a:br>
            <a:r>
              <a:rPr lang="ru-RU" sz="3600" dirty="0"/>
              <a:t>Лепим две желтых розочки и ещё одну розовую.</a:t>
            </a:r>
            <a:br>
              <a:rPr lang="ru-RU" sz="3600" dirty="0"/>
            </a:br>
            <a:r>
              <a:rPr lang="ru-RU" sz="3600" dirty="0"/>
              <a:t>Скатываем два белых шарика.</a:t>
            </a:r>
            <a:br>
              <a:rPr lang="ru-RU" sz="3600" dirty="0"/>
            </a:br>
            <a:r>
              <a:rPr lang="ru-RU" sz="3600" dirty="0"/>
              <a:t>Пустые места в центре подковы заполняем листиками</a:t>
            </a:r>
            <a:r>
              <a:rPr lang="ru-RU" sz="3200" dirty="0"/>
              <a:t>.</a:t>
            </a:r>
          </a:p>
        </p:txBody>
      </p:sp>
      <p:pic>
        <p:nvPicPr>
          <p:cNvPr id="6147" name="Picture 3" descr="C:\Documents and Settings\Natasha\Рабочий стол\мастер класс\DSC_02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643182"/>
            <a:ext cx="2828945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Из шариков делаем яблочки, вставляем в центр каждого шарика черный перец или гвоздику.  </a:t>
            </a:r>
            <a:r>
              <a:rPr lang="ru-RU" sz="3200" u="sng" dirty="0"/>
              <a:t>Подкова готова к сушке!</a:t>
            </a:r>
          </a:p>
        </p:txBody>
      </p:sp>
      <p:pic>
        <p:nvPicPr>
          <p:cNvPr id="7170" name="Picture 2" descr="C:\Documents and Settings\Natasha\Рабочий стол\мастер класс\DSC_02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000371"/>
            <a:ext cx="2636626" cy="2852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Благодарим за внимание</a:t>
            </a:r>
          </a:p>
        </p:txBody>
      </p:sp>
      <p:pic>
        <p:nvPicPr>
          <p:cNvPr id="11266" name="Picture 2" descr="C:\Documents and Settings\Natasha\Рабочий стол\мастер класс\DSC_02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65024"/>
            <a:ext cx="2286016" cy="2367017"/>
          </a:xfrm>
          <a:prstGeom prst="rect">
            <a:avLst/>
          </a:prstGeom>
          <a:noFill/>
        </p:spPr>
      </p:pic>
      <p:pic>
        <p:nvPicPr>
          <p:cNvPr id="11268" name="Picture 4" descr="C:\Documents and Settings\Natasha\Рабочий стол\мастер класс\DSC_0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357430"/>
            <a:ext cx="2143140" cy="2365249"/>
          </a:xfrm>
          <a:prstGeom prst="rect">
            <a:avLst/>
          </a:prstGeom>
          <a:noFill/>
        </p:spPr>
      </p:pic>
      <p:pic>
        <p:nvPicPr>
          <p:cNvPr id="11269" name="Picture 5" descr="C:\Documents and Settings\Natasha\Рабочий стол\мастер класс\DSC_0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428869"/>
            <a:ext cx="220029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/>
              <a:t>Из истории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5000660"/>
          </a:xfrm>
        </p:spPr>
        <p:txBody>
          <a:bodyPr/>
          <a:lstStyle/>
          <a:p>
            <a:pPr>
              <a:buNone/>
            </a:pPr>
            <a:r>
              <a:rPr lang="ru-RU" dirty="0"/>
              <a:t> В Скандинавии и Германии было принято изготавливать пасхальные и рождественские сувениры из соленого теста.</a:t>
            </a:r>
            <a:endParaRPr lang="en-US" dirty="0"/>
          </a:p>
          <a:p>
            <a:endParaRPr lang="ru-RU" dirty="0"/>
          </a:p>
          <a:p>
            <a:pPr>
              <a:buNone/>
            </a:pPr>
            <a:r>
              <a:rPr lang="ru-RU" dirty="0"/>
              <a:t> Различные медальоны, венки, кольца и подковы вывешивались в проеме окон и крепились к дверям.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4340671"/>
            <a:ext cx="1714512" cy="161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3" t="10430" r="6165" b="29843"/>
          <a:stretch/>
        </p:blipFill>
        <p:spPr bwMode="auto">
          <a:xfrm>
            <a:off x="5143505" y="4357694"/>
            <a:ext cx="1658766" cy="142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 Китае из соленого теста изготавливались марионетки для кукольных представлений</a:t>
            </a:r>
          </a:p>
        </p:txBody>
      </p:sp>
      <p:pic>
        <p:nvPicPr>
          <p:cNvPr id="8196" name="Picture 4" descr="C:\Documents and Settings\Natasha\Рабочий стол\мастер класс\марион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14620"/>
            <a:ext cx="2786082" cy="2526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 странах Восточной Европы популярны большие картины из теста. </a:t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C:\Documents and Settings\Natasha\Рабочий стол\мастер класс\картина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571743"/>
            <a:ext cx="2338201" cy="1929867"/>
          </a:xfrm>
          <a:prstGeom prst="rect">
            <a:avLst/>
          </a:prstGeom>
          <a:noFill/>
        </p:spPr>
      </p:pic>
      <p:pic>
        <p:nvPicPr>
          <p:cNvPr id="9220" name="Picture 4" descr="C:\Documents and Settings\Natasha\Рабочий стол\мастер класс\скачанные файлы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4115" y="3286124"/>
            <a:ext cx="2005612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На Руси фигурки из этого материала дарили на Новый год в знак благополучия, плодородия, сытости. И хлеб с солью будут всегда на столе. Вот почему эти фигурки нередко называли очень просто - "хлебосол".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pPr lvl="8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42" name="Picture 2" descr="C:\Documents and Settings\Natasha\Рабочий стол\мастер класс\птички 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429000"/>
            <a:ext cx="314327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Готовим тесто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Мука 1/ч(300г)</a:t>
            </a:r>
          </a:p>
          <a:p>
            <a:r>
              <a:rPr lang="ru-RU" dirty="0"/>
              <a:t>Соль 1/ч(300)</a:t>
            </a:r>
          </a:p>
          <a:p>
            <a:r>
              <a:rPr lang="ru-RU" dirty="0"/>
              <a:t>Вода (200г)</a:t>
            </a:r>
          </a:p>
          <a:p>
            <a:r>
              <a:rPr lang="ru-RU" u="sng" dirty="0"/>
              <a:t>Полезный совет</a:t>
            </a:r>
            <a:r>
              <a:rPr lang="ru-RU" dirty="0"/>
              <a:t>: При замешивании теста с добавками нужно в миске смешать соль с крахмалом или клеем ( либо обоими компонентами вместе) чтобы добиться пластичности материала.</a:t>
            </a:r>
          </a:p>
          <a:p>
            <a:r>
              <a:rPr lang="ru-RU" dirty="0"/>
              <a:t>Готовое тесто нужно положить на пару часов в холодильник( можно оставить на ночь). </a:t>
            </a:r>
          </a:p>
          <a:p>
            <a:r>
              <a:rPr lang="ru-RU" dirty="0"/>
              <a:t>Готовое тесто хранится в холодильнике(2-3 дня)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http://img0.liveinternet.ru/images/attach/c/1/61/239/61239565_attachment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106"/>
            <a:ext cx="2286016" cy="1637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Цветное тесто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u="sng" dirty="0"/>
          </a:p>
          <a:p>
            <a:r>
              <a:rPr lang="ru-RU" u="sng" dirty="0"/>
              <a:t>Цветное тесто </a:t>
            </a:r>
            <a:r>
              <a:rPr lang="ru-RU" dirty="0"/>
              <a:t>готовится на стадии вымешивания:</a:t>
            </a:r>
          </a:p>
          <a:p>
            <a:pPr>
              <a:buNone/>
            </a:pPr>
            <a:r>
              <a:rPr lang="ru-RU" dirty="0"/>
              <a:t>   Для того чтобы получить тесто различных цветов и оттенков, нужно начать с основных цветов: желтого, красного и синего. Для этого вам понадобятся пищевые красители, гуашь или акварель.</a:t>
            </a:r>
          </a:p>
          <a:p>
            <a:pPr>
              <a:buNone/>
            </a:pPr>
            <a:r>
              <a:rPr lang="ru-RU" dirty="0"/>
              <a:t>   </a:t>
            </a:r>
            <a:r>
              <a:rPr lang="ru-RU" u="sng" dirty="0"/>
              <a:t>Дополнительные цвета </a:t>
            </a:r>
            <a:r>
              <a:rPr lang="ru-RU" dirty="0"/>
              <a:t>можно получить смешивая основные. Например: К+Ж=О, С+Ж=З,К+С=Ф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Инструменты и  материалы</a:t>
            </a: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79" y="3000372"/>
            <a:ext cx="1264452" cy="107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00" b="6589"/>
          <a:stretch/>
        </p:blipFill>
        <p:spPr bwMode="auto">
          <a:xfrm>
            <a:off x="2571736" y="4143380"/>
            <a:ext cx="1285571" cy="107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3" y="5072074"/>
            <a:ext cx="1100142" cy="100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2434357"/>
            <a:ext cx="1907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Стеки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231" y="4250285"/>
            <a:ext cx="2016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Кисти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29256" y="2500306"/>
            <a:ext cx="2372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Приспособления для лепки</a:t>
            </a:r>
          </a:p>
        </p:txBody>
      </p:sp>
      <p:pic>
        <p:nvPicPr>
          <p:cNvPr id="1027" name="Picture 3" descr="C:\Documents and Settings\Natasha\Рабочий стол\мастер класс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357562"/>
            <a:ext cx="3051297" cy="236996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428860" y="314324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Шпажки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Последовательность изготовления изделий из соленого теста.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457200" y="1935481"/>
            <a:ext cx="8229600" cy="432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/>
              <a:t>Лепка фигурки.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Сушка ( на открытом воздухе, на батарее, в духовке)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Роспись высушенного изделия, либо по сырому изделию акварелью, гуашью.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Декоративное оформление (веточки, соломка, ракушки, бусины, кружево и многое другое)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</TotalTime>
  <Words>369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Мастер-класс по тестопластике  для родителей «Подкова счастья» </vt:lpstr>
      <vt:lpstr>Из истории</vt:lpstr>
      <vt:lpstr>В Китае из соленого теста изготавливались марионетки для кукольных представлений</vt:lpstr>
      <vt:lpstr>В странах Восточной Европы популярны большие картины из теста.  </vt:lpstr>
      <vt:lpstr>На Руси фигурки из этого материала дарили на Новый год в знак благополучия, плодородия, сытости. И хлеб с солью будут всегда на столе. Вот почему эти фигурки нередко называли очень просто - "хлебосол". </vt:lpstr>
      <vt:lpstr>Готовим тесто</vt:lpstr>
      <vt:lpstr>Цветное тесто</vt:lpstr>
      <vt:lpstr>Инструменты и  материалы</vt:lpstr>
      <vt:lpstr>Последовательность изготовления изделий из соленого теста.</vt:lpstr>
      <vt:lpstr>Подкова - символ счастья. </vt:lpstr>
      <vt:lpstr> Лепка подковы из соленого теста.  Раскатываем лепешку, накладываем шаблон на тесто, вырезаем по шаблону подкову</vt:lpstr>
      <vt:lpstr>Лепим листик(катаем шарик, расплющиваем его, стекой делаем прожилки), влажной кисточкой смачиваем места соприкосновения.</vt:lpstr>
      <vt:lpstr>Лепим 6 листиков, приклеиваем их к подкове смачивая поверхность влажной кистью. Делаем отверстия в ушках подковы палочкой. </vt:lpstr>
      <vt:lpstr>Лепим розочку Раскатываем колбаску 4см, немного расплющиваем её, скручиваем в цветочек</vt:lpstr>
      <vt:lpstr>Лепим две розочки, приклеиваем к подкове. Скатываем 3 шарика, один большой, два поменьше, располагаем на подкове.</vt:lpstr>
      <vt:lpstr>  Лепим две желтых розочки и ещё одну розовую. Скатываем два белых шарика. Пустые места в центре подковы заполняем листиками.</vt:lpstr>
      <vt:lpstr>Из шариков делаем яблочки, вставляем в центр каждого шарика черный перец или гвоздику.  Подкова готова к сушке!</vt:lpstr>
      <vt:lpstr>Благодарим за внимание</vt:lpstr>
    </vt:vector>
  </TitlesOfParts>
  <Company>Dom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тестопластике  для родителей «Тесто — это просто» </dc:title>
  <dc:creator>Natasha</dc:creator>
  <cp:lastModifiedBy>Натальч Шитц</cp:lastModifiedBy>
  <cp:revision>37</cp:revision>
  <dcterms:created xsi:type="dcterms:W3CDTF">2017-11-10T14:52:14Z</dcterms:created>
  <dcterms:modified xsi:type="dcterms:W3CDTF">2022-10-25T12:34:21Z</dcterms:modified>
</cp:coreProperties>
</file>