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68" r:id="rId4"/>
    <p:sldId id="267" r:id="rId5"/>
  </p:sldIdLst>
  <p:sldSz cx="9144000" cy="6858000" type="screen4x3"/>
  <p:notesSz cx="6858000" cy="9144000"/>
  <p:embeddedFontLst>
    <p:embeddedFont>
      <p:font typeface="Matilda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75F09"/>
    <a:srgbClr val="C85F08"/>
    <a:srgbClr val="A95007"/>
    <a:srgbClr val="2E6EBC"/>
    <a:srgbClr val="DF3C0F"/>
    <a:srgbClr val="6CA62C"/>
    <a:srgbClr val="E4931C"/>
    <a:srgbClr val="FFE89F"/>
    <a:srgbClr val="008080"/>
    <a:srgbClr val="27704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10" y="1357298"/>
            <a:ext cx="792088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952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Мастер-класс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952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«Придумай сказку»</a:t>
            </a:r>
            <a:endParaRPr kumimoji="0" lang="ru-RU" sz="5400" b="1" i="0" u="none" strike="noStrike" kern="1200" normalizeH="0" baseline="0" noProof="0" dirty="0">
              <a:ln w="9525"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286256"/>
            <a:ext cx="3312368" cy="150019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воспитатель, Черепанова </a:t>
            </a:r>
          </a:p>
          <a:p>
            <a:pPr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Евгения Васильевна</a:t>
            </a: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52928" cy="720080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b="1" dirty="0" smtClean="0">
                <a:ln w="952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</a:rPr>
              <a:t>Сказка в жизни ребенка</a:t>
            </a:r>
            <a:endParaRPr lang="ru-RU" b="1" dirty="0">
              <a:ln w="9525"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571612"/>
            <a:ext cx="8352928" cy="4500594"/>
          </a:xfrm>
        </p:spPr>
        <p:txBody>
          <a:bodyPr/>
          <a:lstStyle/>
          <a:p>
            <a:pPr lvl="0"/>
            <a:r>
              <a:rPr lang="ru-RU" i="1" dirty="0" smtClean="0"/>
              <a:t>Наглядно объясняет детям способ решения проблемы.</a:t>
            </a:r>
          </a:p>
          <a:p>
            <a:pPr lvl="0"/>
            <a:r>
              <a:rPr lang="ru-RU" i="1" dirty="0" smtClean="0"/>
              <a:t>Помогает вырастить эмоционально устойчивых людей.</a:t>
            </a:r>
          </a:p>
          <a:p>
            <a:pPr lvl="0"/>
            <a:r>
              <a:rPr lang="ru-RU" i="1" dirty="0" smtClean="0"/>
              <a:t>Учит действовать, общаться.</a:t>
            </a:r>
          </a:p>
          <a:p>
            <a:pPr lvl="0"/>
            <a:r>
              <a:rPr lang="ru-RU" i="1" dirty="0" smtClean="0"/>
              <a:t>Сказки стирают границы.</a:t>
            </a:r>
          </a:p>
          <a:p>
            <a:pPr lvl="0"/>
            <a:r>
              <a:rPr lang="ru-RU" i="1" dirty="0" smtClean="0"/>
              <a:t>Развивают аналитическое мышление.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642918"/>
            <a:ext cx="6891108" cy="72008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b="1" dirty="0" smtClean="0">
                <a:ln w="952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</a:rPr>
              <a:t>Правила создания сказки</a:t>
            </a:r>
            <a:endParaRPr lang="ru-RU" b="1" dirty="0">
              <a:ln w="9525"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Сказка должна быть в чем-то идентична проблеме ребенка.</a:t>
            </a:r>
          </a:p>
          <a:p>
            <a:pPr lvl="0"/>
            <a:r>
              <a:rPr lang="ru-RU" i="1" dirty="0" smtClean="0"/>
              <a:t>Сказка должна предлагать замещающий опыт, используя который ребенок может сделать новый выбор при решении своей проблемы. </a:t>
            </a:r>
          </a:p>
          <a:p>
            <a:r>
              <a:rPr lang="ru-RU" i="1" dirty="0" smtClean="0"/>
              <a:t>Сказочный сюжет должен разворачиваться в определенной последовательности.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05659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4367" y="6043011"/>
            <a:ext cx="837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42521" cy="576064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b="1" dirty="0" smtClean="0">
                <a:ln w="952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</a:rPr>
              <a:t>Алгоритм построения </a:t>
            </a:r>
            <a:endParaRPr lang="ru-RU" b="1" dirty="0">
              <a:ln w="9525"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atilda" pitchFamily="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1571612"/>
          <a:ext cx="7572428" cy="4000524"/>
        </p:xfrm>
        <a:graphic>
          <a:graphicData uri="http://schemas.openxmlformats.org/drawingml/2006/table">
            <a:tbl>
              <a:tblPr/>
              <a:tblGrid>
                <a:gridCol w="936375"/>
                <a:gridCol w="6636053"/>
              </a:tblGrid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Жили-были…. 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вдруг однажды…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Из-за этого…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Кульминация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Развязка…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28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Мораль </a:t>
                      </a:r>
                      <a:r>
                        <a:rPr lang="ru-RU" sz="2800" i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сказки</a:t>
                      </a:r>
                      <a:r>
                        <a:rPr lang="ru-RU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7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103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Matilda</vt:lpstr>
      <vt:lpstr>Times New Roman</vt:lpstr>
      <vt:lpstr>Calibri</vt:lpstr>
      <vt:lpstr>Тема Office</vt:lpstr>
      <vt:lpstr>Слайд 1</vt:lpstr>
      <vt:lpstr>Сказка в жизни ребенка</vt:lpstr>
      <vt:lpstr>Правила создания сказки</vt:lpstr>
      <vt:lpstr>Алгоритм построения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0003</cp:lastModifiedBy>
  <cp:revision>108</cp:revision>
  <dcterms:created xsi:type="dcterms:W3CDTF">2013-08-23T08:38:35Z</dcterms:created>
  <dcterms:modified xsi:type="dcterms:W3CDTF">2018-01-31T04:27:29Z</dcterms:modified>
</cp:coreProperties>
</file>