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4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Мнемосхема </a:t>
            </a:r>
            <a:r>
              <a:rPr lang="ru-RU" b="1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песни</a:t>
            </a:r>
            <a:endParaRPr lang="ru-RU" b="1" dirty="0">
              <a:ln w="11430">
                <a:solidFill>
                  <a:srgbClr val="7030A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4427984"/>
            <a:ext cx="5688632" cy="3090416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ln w="381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«Белый , синий, красный</a:t>
            </a:r>
            <a:r>
              <a:rPr lang="ru-RU" sz="4800" b="1" dirty="0" smtClean="0">
                <a:ln w="381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</a:p>
          <a:p>
            <a:r>
              <a:rPr lang="ru-RU" sz="4800" b="1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 и слова Смирновой </a:t>
            </a:r>
            <a:r>
              <a:rPr lang="ru-RU" sz="4800" b="1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С.</a:t>
            </a:r>
            <a:endParaRPr lang="ru-RU" sz="4800" b="1" dirty="0">
              <a:ln w="381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098" name="AutoShape 2" descr="https://pickimage.ru/wp-content/uploads/2018/12/russki1.jpg"/>
          <p:cNvSpPr>
            <a:spLocks noChangeAspect="1" noChangeArrowheads="1"/>
          </p:cNvSpPr>
          <p:nvPr/>
        </p:nvSpPr>
        <p:spPr bwMode="auto">
          <a:xfrm>
            <a:off x="155575" y="-2636838"/>
            <a:ext cx="6667500" cy="549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ickimage.ru/wp-content/uploads/2018/12/russki1.jpg"/>
          <p:cNvSpPr>
            <a:spLocks noChangeAspect="1" noChangeArrowheads="1"/>
          </p:cNvSpPr>
          <p:nvPr/>
        </p:nvSpPr>
        <p:spPr bwMode="auto">
          <a:xfrm>
            <a:off x="155575" y="-2636838"/>
            <a:ext cx="6667500" cy="549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pickimage.ru/wp-content/uploads/2018/12/russki1.jpg"/>
          <p:cNvSpPr>
            <a:spLocks noChangeAspect="1" noChangeArrowheads="1"/>
          </p:cNvSpPr>
          <p:nvPr/>
        </p:nvSpPr>
        <p:spPr bwMode="auto">
          <a:xfrm>
            <a:off x="155575" y="-2636838"/>
            <a:ext cx="6667500" cy="549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5" name="AutoShape 9" descr="https://pickimage.ru/wp-content/uploads/images/flagi/russia/russki8.jpg"/>
          <p:cNvSpPr>
            <a:spLocks noChangeAspect="1" noChangeArrowheads="1"/>
          </p:cNvSpPr>
          <p:nvPr/>
        </p:nvSpPr>
        <p:spPr bwMode="auto">
          <a:xfrm>
            <a:off x="155575" y="-3200400"/>
            <a:ext cx="6667500" cy="666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9" name="Picture 13" descr="C:\Users\Таня\Desktop\Мнемосхема песенки Синий белый красный\russk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4824" y="251520"/>
            <a:ext cx="3477766" cy="2866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6858000" cy="920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872"/>
                <a:gridCol w="2295128"/>
                <a:gridCol w="2286000"/>
              </a:tblGrid>
              <a:tr h="30480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8000">
                <a:tc gridSpan="3"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Белые березы, белые снега,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Белые на небе тают облака.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Белые туманы и цветущий сад,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Журавли над нами белые летят!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Как красив белый цвет,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Лучше цвета в мире нет!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Он для Родины моей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Всех милей!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C:\Users\Таня\Desktop\песня картинки\1619702516_9-phonoteka_org-p-fon-berezka-dlya-detei-1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4864" cy="30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Таня\Desktop\песня картинки\1618750884_47-phonoteka_org-p-snezhinki-fon-vektor-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935087" y="413793"/>
            <a:ext cx="298782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ня\Desktop\песня картинки\1639192435_1-papik-pro-p-klipart-oblako-1.png"/>
          <p:cNvPicPr/>
          <p:nvPr/>
        </p:nvPicPr>
        <p:blipFill>
          <a:blip r:embed="rId4" cstate="print">
            <a:clrChange>
              <a:clrFrom>
                <a:srgbClr val="EEEEEC"/>
              </a:clrFrom>
              <a:clrTo>
                <a:srgbClr val="EEEEEC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97152" y="611560"/>
            <a:ext cx="1777853" cy="12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Таня\Desktop\песня картинки\1639192435_1-papik-pro-p-klipart-oblako-1.png"/>
          <p:cNvPicPr/>
          <p:nvPr/>
        </p:nvPicPr>
        <p:blipFill>
          <a:blip r:embed="rId4" cstate="print">
            <a:clrChange>
              <a:clrFrom>
                <a:srgbClr val="EEEEEC"/>
              </a:clrFrom>
              <a:clrTo>
                <a:srgbClr val="EEEEEC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80147" y="1547664"/>
            <a:ext cx="1777853" cy="12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Таня\Desktop\песня картинки\700-nw.jpg"/>
          <p:cNvPicPr>
            <a:picLocks noChangeAspect="1" noChangeArrowheads="1"/>
          </p:cNvPicPr>
          <p:nvPr/>
        </p:nvPicPr>
        <p:blipFill>
          <a:blip r:embed="rId5" cstate="print"/>
          <a:srcRect l="3561" t="17600" r="3561" b="18681"/>
          <a:stretch>
            <a:fillRect/>
          </a:stretch>
        </p:blipFill>
        <p:spPr bwMode="auto">
          <a:xfrm rot="5400000">
            <a:off x="1959811" y="3498294"/>
            <a:ext cx="2938378" cy="2160240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88640" y="3275856"/>
            <a:ext cx="2016224" cy="1346448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8640" y="4355976"/>
            <a:ext cx="2016224" cy="1346448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C:\Users\Таня\Desktop\песня картинки\45336b113227e772d67ca20f7ec549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1129" y="3059832"/>
            <a:ext cx="227687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6858000" cy="91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</a:tblGrid>
              <a:tr h="30480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800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800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Таня\Desktop\песня картинк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5053" y="3203848"/>
            <a:ext cx="2172947" cy="2736304"/>
          </a:xfrm>
          <a:prstGeom prst="rect">
            <a:avLst/>
          </a:prstGeom>
          <a:noFill/>
        </p:spPr>
      </p:pic>
      <p:pic>
        <p:nvPicPr>
          <p:cNvPr id="15" name="Picture 4" descr="C:\Users\Таня\Desktop\песня картинки\1660139808_7-flomaster-club-p-kak-narisovat-vasilek-krasivo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1128" y="0"/>
            <a:ext cx="2276872" cy="298782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0" y="6119664"/>
            <a:ext cx="6858000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Синие озера, цепи синих гор,</a:t>
            </a:r>
            <a:br>
              <a:rPr lang="ru-RU" dirty="0" smtClean="0"/>
            </a:br>
            <a:r>
              <a:rPr lang="ru-RU" dirty="0" smtClean="0"/>
              <a:t>Расстелился в поле васильков ковер,</a:t>
            </a:r>
            <a:br>
              <a:rPr lang="ru-RU" dirty="0" smtClean="0"/>
            </a:br>
            <a:r>
              <a:rPr lang="ru-RU" dirty="0" smtClean="0"/>
              <a:t>Солнышко сияет в синих небесах</a:t>
            </a:r>
            <a:br>
              <a:rPr lang="ru-RU" dirty="0" smtClean="0"/>
            </a:br>
            <a:r>
              <a:rPr lang="ru-RU" dirty="0" smtClean="0"/>
              <a:t>И у россиянок синие глаза!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Как красив синий цвет,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Лучше цвета в мире нет!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Он для Родины моей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Всех милей!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59832"/>
            <a:ext cx="458112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Таня\Desktop\песня картинки\5EA35460-7D7F-41CA-9670-548D13A14F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672" y="2987824"/>
            <a:ext cx="2219102" cy="2219102"/>
          </a:xfrm>
          <a:prstGeom prst="rect">
            <a:avLst/>
          </a:prstGeom>
          <a:noFill/>
        </p:spPr>
      </p:pic>
      <p:pic>
        <p:nvPicPr>
          <p:cNvPr id="14" name="Picture 3" descr="C:\Users\Таня\Desktop\песня картинки\painting_id1753-NKR_Ladak_104_[Ladakh_(Sinie_piki_gor)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8880" y="0"/>
            <a:ext cx="2204864" cy="2987824"/>
          </a:xfrm>
          <a:prstGeom prst="rect">
            <a:avLst/>
          </a:prstGeom>
          <a:noFill/>
        </p:spPr>
      </p:pic>
      <p:pic>
        <p:nvPicPr>
          <p:cNvPr id="17" name="Picture 2" descr="C:\Users\Таня\Desktop\песня картинки\1644964151_23-fikiwiki-com-p-kartinki-ozera-dlya-detei-2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23528"/>
            <a:ext cx="2304256" cy="3059832"/>
          </a:xfrm>
          <a:prstGeom prst="rect">
            <a:avLst/>
          </a:prstGeom>
          <a:noFill/>
        </p:spPr>
      </p:pic>
      <p:pic>
        <p:nvPicPr>
          <p:cNvPr id="18" name="Picture 2" descr="C:\Users\Таня\Desktop\песня картинки\1644964151_23-fikiwiki-com-p-kartinki-ozera-dlya-detei-2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684584"/>
            <a:ext cx="2304256" cy="3059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6858000" cy="91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</a:tblGrid>
              <a:tr h="30480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800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800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Таня\Desktop\песня картинки\Hb388b2c287664f259bfff00681278d37g.jpg"/>
          <p:cNvPicPr>
            <a:picLocks noChangeAspect="1" noChangeArrowheads="1"/>
          </p:cNvPicPr>
          <p:nvPr/>
        </p:nvPicPr>
        <p:blipFill>
          <a:blip r:embed="rId2" cstate="print"/>
          <a:srcRect l="9681" t="7665" r="11697" b="11696"/>
          <a:stretch>
            <a:fillRect/>
          </a:stretch>
        </p:blipFill>
        <p:spPr bwMode="auto">
          <a:xfrm>
            <a:off x="0" y="0"/>
            <a:ext cx="4581128" cy="2952328"/>
          </a:xfrm>
          <a:prstGeom prst="rect">
            <a:avLst/>
          </a:prstGeom>
          <a:noFill/>
        </p:spPr>
      </p:pic>
      <p:pic>
        <p:nvPicPr>
          <p:cNvPr id="2053" name="Picture 5" descr="C:\Users\Таня\Desktop\песня картинки\b09fd088921d748d5cf3b46041aae4e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0A69C"/>
              </a:clrFrom>
              <a:clrTo>
                <a:srgbClr val="B0A69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0728" y="251520"/>
            <a:ext cx="2880320" cy="2520280"/>
          </a:xfrm>
          <a:prstGeom prst="rect">
            <a:avLst/>
          </a:prstGeom>
          <a:noFill/>
        </p:spPr>
      </p:pic>
      <p:pic>
        <p:nvPicPr>
          <p:cNvPr id="2054" name="Picture 6" descr="C:\Users\Таня\Desktop\песня картинки\tri_snegirya_imperiya_bisera_sk_3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59832"/>
            <a:ext cx="3212976" cy="309634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212976" y="3059832"/>
            <a:ext cx="3645024" cy="30598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Красная рябина под окном растет,</a:t>
            </a:r>
            <a:br>
              <a:rPr lang="ru-RU" dirty="0" smtClean="0"/>
            </a:br>
            <a:r>
              <a:rPr lang="ru-RU" dirty="0" smtClean="0"/>
              <a:t>В красном сарафане девочка идет.</a:t>
            </a:r>
            <a:br>
              <a:rPr lang="ru-RU" dirty="0" smtClean="0"/>
            </a:br>
            <a:r>
              <a:rPr lang="ru-RU" dirty="0" smtClean="0"/>
              <a:t>А зимою белой, ну-ка посмотри-</a:t>
            </a:r>
            <a:br>
              <a:rPr lang="ru-RU" dirty="0" smtClean="0"/>
            </a:br>
            <a:r>
              <a:rPr lang="ru-RU" dirty="0" smtClean="0"/>
              <a:t>Красные на ветках птицы-снегири!</a:t>
            </a:r>
          </a:p>
          <a:p>
            <a:endParaRPr lang="ru-RU" dirty="0" smtClean="0"/>
          </a:p>
          <a:p>
            <a:r>
              <a:rPr lang="ru-RU" dirty="0" smtClean="0"/>
              <a:t>Как красив красный цвет ,</a:t>
            </a:r>
          </a:p>
          <a:p>
            <a:r>
              <a:rPr lang="ru-RU" dirty="0" smtClean="0"/>
              <a:t>Лучше цвета в мире нет,</a:t>
            </a:r>
          </a:p>
          <a:p>
            <a:r>
              <a:rPr lang="ru-RU" dirty="0" smtClean="0"/>
              <a:t>Он для Родины моей всех милей!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53136" y="0"/>
            <a:ext cx="2204864" cy="30598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Таня\Desktop\песня картинки\figurnyj-odnostoronnij-element-devushka-v-nacionalnom-kostyume-190-300-mm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41168" y="179512"/>
            <a:ext cx="1703387" cy="2740025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6156176"/>
            <a:ext cx="6858000" cy="29878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4" descr="C:\Users\Таня\Desktop\песня картинки\177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4664" y="6156176"/>
            <a:ext cx="6120680" cy="2987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34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Мнемосхема песни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13</cp:revision>
  <dcterms:created xsi:type="dcterms:W3CDTF">2022-10-23T15:13:16Z</dcterms:created>
  <dcterms:modified xsi:type="dcterms:W3CDTF">2022-10-24T14:52:13Z</dcterms:modified>
</cp:coreProperties>
</file>