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62" r:id="rId5"/>
    <p:sldId id="285" r:id="rId6"/>
    <p:sldId id="28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9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51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9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56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71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1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8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0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9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3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4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Моя </a:t>
            </a:r>
            <a:br>
              <a:rPr lang="ru-RU" dirty="0" smtClean="0"/>
            </a:br>
            <a:r>
              <a:rPr lang="ru-RU" dirty="0" smtClean="0"/>
              <a:t>Родословная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702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632" y="2057400"/>
            <a:ext cx="10964006" cy="403860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Родословная</a:t>
            </a:r>
            <a:r>
              <a:rPr lang="ru-RU" sz="4000" dirty="0" smtClean="0"/>
              <a:t> – </a:t>
            </a:r>
            <a:r>
              <a:rPr lang="ru-RU" sz="4000" dirty="0" smtClean="0">
                <a:solidFill>
                  <a:srgbClr val="0070C0"/>
                </a:solidFill>
              </a:rPr>
              <a:t>история семьи</a:t>
            </a:r>
          </a:p>
          <a:p>
            <a:pPr marL="4572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Генеалогия</a:t>
            </a:r>
            <a:r>
              <a:rPr lang="ru-RU" sz="4000" dirty="0" smtClean="0">
                <a:solidFill>
                  <a:srgbClr val="0070C0"/>
                </a:solidFill>
              </a:rPr>
              <a:t> -  наука, которая изучает родословные</a:t>
            </a:r>
            <a:endParaRPr lang="ru-RU" sz="4000" dirty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Предки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– те, кто жил до нас</a:t>
            </a:r>
          </a:p>
          <a:p>
            <a:pPr marL="4572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Потомки</a:t>
            </a:r>
            <a:r>
              <a:rPr lang="ru-RU" sz="4000" dirty="0" smtClean="0">
                <a:solidFill>
                  <a:srgbClr val="0070C0"/>
                </a:solidFill>
              </a:rPr>
              <a:t> – те, кто будет жить после нас</a:t>
            </a:r>
          </a:p>
          <a:p>
            <a:pPr marL="4572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Генеалогическое древо </a:t>
            </a:r>
            <a:r>
              <a:rPr lang="ru-RU" sz="4000" dirty="0" smtClean="0">
                <a:solidFill>
                  <a:srgbClr val="0070C0"/>
                </a:solidFill>
              </a:rPr>
              <a:t>– таблица родственников, предков и потомков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9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istmira.com/uploads/posts/2016-01/1454076809_100-ispanskiy-nachalnyy-uroven-8-cd-82718-larg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3"/>
          <a:stretch/>
        </p:blipFill>
        <p:spPr bwMode="auto">
          <a:xfrm>
            <a:off x="334107" y="1057998"/>
            <a:ext cx="4185140" cy="545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3.userapi.com/impf/c855624/v855624007/a1513/JNBWJlDVDKg.jpg?size=504x571&amp;quality=96&amp;sign=7ff98525dd95722d05b44fdc8a2e153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392" y="1057998"/>
            <a:ext cx="4925423" cy="558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33039" y="362412"/>
            <a:ext cx="575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Романовых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107" y="362412"/>
            <a:ext cx="575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Рюриковичей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0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dn.culture.ru/images/288031be-1f8e-5703-af28-9dd71987c59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68" y="328866"/>
            <a:ext cx="10876085" cy="63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32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Составляем родословную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50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проверь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78433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65</TotalTime>
  <Words>52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Corbel</vt:lpstr>
      <vt:lpstr>Times New Roman</vt:lpstr>
      <vt:lpstr>Базис</vt:lpstr>
      <vt:lpstr>Моя  Родословная</vt:lpstr>
      <vt:lpstr>Презентация PowerPoint</vt:lpstr>
      <vt:lpstr>Презентация PowerPoint</vt:lpstr>
      <vt:lpstr>Презентация PowerPoint</vt:lpstr>
      <vt:lpstr>Составляем родословную семьи</vt:lpstr>
      <vt:lpstr>Игра проверь себя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Родословная</dc:title>
  <dc:creator>Анжела</dc:creator>
  <cp:lastModifiedBy>Анжела</cp:lastModifiedBy>
  <cp:revision>12</cp:revision>
  <dcterms:created xsi:type="dcterms:W3CDTF">2022-09-07T10:20:05Z</dcterms:created>
  <dcterms:modified xsi:type="dcterms:W3CDTF">2022-10-25T08:30:23Z</dcterms:modified>
</cp:coreProperties>
</file>