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E4C4"/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8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01240" y="2955290"/>
            <a:ext cx="7589520" cy="948055"/>
          </a:xfrm>
          <a:solidFill>
            <a:srgbClr val="F8E4C4"/>
          </a:solidFill>
        </p:spPr>
        <p:txBody>
          <a:bodyPr>
            <a:normAutofit fontScale="90000"/>
          </a:bodyPr>
          <a:p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Одежда и здоровье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1"/>
          <p:cNvSpPr>
            <a:spLocks noGrp="1"/>
          </p:cNvSpPr>
          <p:nvPr/>
        </p:nvSpPr>
        <p:spPr>
          <a:xfrm>
            <a:off x="1936750" y="635"/>
            <a:ext cx="8318500" cy="803910"/>
          </a:xfrm>
          <a:prstGeom prst="rect">
            <a:avLst/>
          </a:prstGeom>
          <a:solidFill>
            <a:srgbClr val="F8E4C4"/>
          </a:solidFill>
        </p:spPr>
        <p:txBody>
          <a:bodyPr vert="horz" lIns="91440" tIns="45720" rIns="91440" bIns="45720" rtlCol="0" anchor="b">
            <a:normAutofit fontScale="25000"/>
          </a:bodyPr>
          <a:lstStyle>
            <a:lvl1pPr algn="ctr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j-ea"/>
                <a:cs typeface="+mj-cs"/>
              </a:defRPr>
            </a:lvl1pPr>
          </a:lstStyle>
          <a:p>
            <a:r>
              <a:rPr lang="ru-RU" altLang="en-US" sz="16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Вспоминаем порядок одевания</a:t>
            </a:r>
            <a:endParaRPr lang="ru-RU" altLang="en-US" sz="16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ru-RU" altLang="en-US" sz="36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100" name="Замещающее содержимое 99"/>
          <p:cNvPicPr/>
          <p:nvPr>
            <p:ph sz="quarter" idx="13"/>
          </p:nvPr>
        </p:nvPicPr>
        <p:blipFill>
          <a:blip r:embed="rId1"/>
          <a:stretch>
            <a:fillRect/>
          </a:stretch>
        </p:blipFill>
        <p:spPr>
          <a:xfrm>
            <a:off x="0" y="510540"/>
            <a:ext cx="12192000" cy="64604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1" name="Замещающее содержимое 100"/>
          <p:cNvPicPr/>
          <p:nvPr>
            <p:ph sz="quarter" idx="13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Заголовок 1"/>
          <p:cNvSpPr>
            <a:spLocks noGrp="1"/>
          </p:cNvSpPr>
          <p:nvPr/>
        </p:nvSpPr>
        <p:spPr>
          <a:xfrm>
            <a:off x="2414905" y="0"/>
            <a:ext cx="7111365" cy="57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8E4C4"/>
                </a:solidFill>
              </a14:hiddenFill>
            </a:ext>
          </a:extLst>
        </p:spPr>
        <p:txBody>
          <a:bodyPr vert="horz" lIns="91440" tIns="45720" rIns="91440" bIns="45720" rtlCol="0" anchor="b"/>
          <a:lstStyle>
            <a:lvl1pPr algn="ctr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j-ea"/>
                <a:cs typeface="+mj-cs"/>
              </a:defRPr>
            </a:lvl1pPr>
          </a:lstStyle>
          <a:p>
            <a:r>
              <a:rPr lang="ru-RU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Ответь на вопрос</a:t>
            </a:r>
            <a:endParaRPr lang="ru-RU" altLang="en-US" sz="36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" name="Замещающее содержимое 101"/>
          <p:cNvPicPr/>
          <p:nvPr>
            <p:ph sz="quarter" idx="13"/>
          </p:nvPr>
        </p:nvPicPr>
        <p:blipFill>
          <a:blip r:embed="rId1"/>
          <a:srcRect t="5703" b="4759"/>
          <a:stretch>
            <a:fillRect/>
          </a:stretch>
        </p:blipFill>
        <p:spPr>
          <a:xfrm>
            <a:off x="-635" y="0"/>
            <a:ext cx="12192635" cy="68573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3" name="Замещающее содержимое 102"/>
          <p:cNvPicPr/>
          <p:nvPr>
            <p:ph sz="quarter" idx="13"/>
          </p:nvPr>
        </p:nvPicPr>
        <p:blipFill>
          <a:blip r:embed="rId1"/>
          <a:srcRect t="5287" b="6102"/>
          <a:stretch>
            <a:fillRect/>
          </a:stretch>
        </p:blipFill>
        <p:spPr>
          <a:xfrm>
            <a:off x="0" y="0"/>
            <a:ext cx="12192000" cy="6858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4" name="Замещающее содержимое 103"/>
          <p:cNvPicPr/>
          <p:nvPr>
            <p:ph sz="quarter" idx="13"/>
          </p:nvPr>
        </p:nvPicPr>
        <p:blipFill>
          <a:blip r:embed="rId1"/>
          <a:stretch>
            <a:fillRect/>
          </a:stretch>
        </p:blipFill>
        <p:spPr>
          <a:xfrm>
            <a:off x="889635" y="-635"/>
            <a:ext cx="10412095" cy="6858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1"/>
          <p:cNvSpPr>
            <a:spLocks noGrp="1"/>
          </p:cNvSpPr>
          <p:nvPr/>
        </p:nvSpPr>
        <p:spPr>
          <a:xfrm>
            <a:off x="1936750" y="0"/>
            <a:ext cx="8318500" cy="803910"/>
          </a:xfrm>
          <a:prstGeom prst="rect">
            <a:avLst/>
          </a:prstGeom>
          <a:solidFill>
            <a:srgbClr val="F8E4C4"/>
          </a:solidFill>
        </p:spPr>
        <p:txBody>
          <a:bodyPr vert="horz" lIns="91440" tIns="45720" rIns="91440" bIns="45720" rtlCol="0" anchor="b">
            <a:normAutofit fontScale="25000"/>
          </a:bodyPr>
          <a:lstStyle>
            <a:lvl1pPr algn="ctr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j-ea"/>
                <a:cs typeface="+mj-cs"/>
              </a:defRPr>
            </a:lvl1pPr>
          </a:lstStyle>
          <a:p>
            <a:r>
              <a:rPr lang="ru-RU" altLang="en-US" sz="16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Правила:</a:t>
            </a:r>
            <a:endParaRPr lang="ru-RU" altLang="en-US" sz="16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ru-RU" altLang="en-US" sz="36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5" name="Заголовок 1"/>
          <p:cNvSpPr>
            <a:spLocks noGrp="1"/>
          </p:cNvSpPr>
          <p:nvPr/>
        </p:nvSpPr>
        <p:spPr>
          <a:xfrm>
            <a:off x="1936750" y="978535"/>
            <a:ext cx="8318500" cy="2211705"/>
          </a:xfrm>
          <a:prstGeom prst="rect">
            <a:avLst/>
          </a:prstGeom>
          <a:solidFill>
            <a:srgbClr val="F8E4C4"/>
          </a:solidFill>
        </p:spPr>
        <p:txBody>
          <a:bodyPr vert="horz" lIns="91440" tIns="45720" rIns="91440" bIns="45720" rtlCol="0" anchor="b">
            <a:normAutofit fontScale="80000"/>
          </a:bodyPr>
          <a:lstStyle>
            <a:lvl1pPr algn="ctr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j-ea"/>
                <a:cs typeface="+mj-cs"/>
              </a:defRPr>
            </a:lvl1pPr>
          </a:lstStyle>
          <a:p>
            <a:endParaRPr lang="ru-RU" altLang="en-US" sz="1300" b="1">
              <a:latin typeface="Monotype Corsiva" panose="03010101010201010101" charset="0"/>
              <a:cs typeface="Times New Roman" panose="02020603050405020304" charset="0"/>
              <a:sym typeface="+mn-ea"/>
            </a:endParaRPr>
          </a:p>
          <a:p>
            <a:r>
              <a:rPr lang="ru-RU" altLang="en-US" sz="4000" b="1">
                <a:latin typeface="Monotype Corsiva" panose="03010101010201010101" charset="0"/>
                <a:cs typeface="Times New Roman" panose="02020603050405020304" charset="0"/>
                <a:sym typeface="+mn-ea"/>
              </a:rPr>
              <a:t>☺ </a:t>
            </a:r>
            <a:r>
              <a:rPr lang="ru-RU" altLang="en-US" sz="4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Одеваться нужно по сезону</a:t>
            </a:r>
            <a:endParaRPr lang="ru-RU" altLang="en-US" sz="4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ru-RU" altLang="en-US" sz="4000" b="1">
                <a:latin typeface="Monotype Corsiva" panose="03010101010201010101" charset="0"/>
                <a:cs typeface="Times New Roman" panose="02020603050405020304" charset="0"/>
                <a:sym typeface="+mn-ea"/>
              </a:rPr>
              <a:t>☺ </a:t>
            </a:r>
            <a:r>
              <a:rPr lang="ru-RU" altLang="en-US" sz="4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Одежда должна быть чистой и не рваной</a:t>
            </a:r>
            <a:endParaRPr lang="ru-RU" altLang="en-US" sz="4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ru-RU" altLang="en-US" sz="4000" b="1">
                <a:latin typeface="Monotype Corsiva" panose="03010101010201010101" charset="0"/>
                <a:cs typeface="Times New Roman" panose="02020603050405020304" charset="0"/>
                <a:sym typeface="+mn-ea"/>
              </a:rPr>
              <a:t>☺ </a:t>
            </a:r>
            <a:r>
              <a:rPr lang="ru-RU" altLang="en-US" sz="4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При одевании соблюдать алгоритм</a:t>
            </a:r>
            <a:endParaRPr lang="ru-RU" altLang="en-US" sz="4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ru-RU" altLang="en-US" sz="13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105" name="Замещающее содержимое 104"/>
          <p:cNvPicPr>
            <a:picLocks noChangeAspect="1"/>
          </p:cNvPicPr>
          <p:nvPr>
            <p:ph sz="quarter" idx="13"/>
          </p:nvPr>
        </p:nvPicPr>
        <p:blipFill>
          <a:blip r:embed="rId1"/>
          <a:stretch>
            <a:fillRect/>
          </a:stretch>
        </p:blipFill>
        <p:spPr>
          <a:xfrm>
            <a:off x="0" y="3364230"/>
            <a:ext cx="3566795" cy="3494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" name="Изображение 105"/>
          <p:cNvPicPr/>
          <p:nvPr/>
        </p:nvPicPr>
        <p:blipFill>
          <a:blip r:embed="rId2"/>
          <a:srcRect t="8310" b="17406"/>
          <a:stretch>
            <a:fillRect/>
          </a:stretch>
        </p:blipFill>
        <p:spPr>
          <a:xfrm>
            <a:off x="3566160" y="3364230"/>
            <a:ext cx="8625840" cy="34937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WPS Presentation</Application>
  <PresentationFormat>宽屏</PresentationFormat>
  <Paragraphs>15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SimSun</vt:lpstr>
      <vt:lpstr>Wingdings</vt:lpstr>
      <vt:lpstr>Calibri Light</vt:lpstr>
      <vt:lpstr>Arial Unicode MS</vt:lpstr>
      <vt:lpstr>Microsoft YaHei</vt:lpstr>
      <vt:lpstr>Calibri</vt:lpstr>
      <vt:lpstr>Times New Roman</vt:lpstr>
      <vt:lpstr>Monotype Corsiva</vt:lpstr>
      <vt:lpstr>Office Theme</vt:lpstr>
      <vt:lpstr>PowerPoint 演示文稿</vt:lpstr>
      <vt:lpstr>Одежда и здоровье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viktor</dc:creator>
  <cp:lastModifiedBy>viktor</cp:lastModifiedBy>
  <cp:revision>2</cp:revision>
  <dcterms:created xsi:type="dcterms:W3CDTF">2022-10-25T16:13:21Z</dcterms:created>
  <dcterms:modified xsi:type="dcterms:W3CDTF">2022-10-25T17:01:56Z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1049-11.2.0.11371</vt:lpwstr>
  </property>
  <property fmtid="{D5CDD505-2E9C-101B-9397-08002B2CF9AE}" pid="3" name="ICV">
    <vt:lpwstr>A9435BF4E36149B686B1B370B6582116</vt:lpwstr>
  </property>
</Properties>
</file>